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44.xml" ContentType="application/vnd.openxmlformats-officedocument.theme+xml"/>
  <Override PartName="/ppt/theme/theme56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gif" ContentType="image/gif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26.png" ContentType="image/png"/>
  <Override PartName="/ppt/media/image63.png" ContentType="image/png"/>
  <Override PartName="/ppt/media/image74.png" ContentType="image/png"/>
  <Override PartName="/ppt/media/image73.gif" ContentType="image/gif"/>
  <Override PartName="/ppt/media/image66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27.png" ContentType="image/png"/>
  <Override PartName="/ppt/media/image64.png" ContentType="image/png"/>
  <Override PartName="/ppt/media/image14.png" ContentType="image/png"/>
  <Override PartName="/ppt/media/image5.png" ContentType="image/png"/>
  <Override PartName="/ppt/media/image44.gif" ContentType="image/gif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37.png" ContentType="image/png"/>
  <Override PartName="/ppt/media/image57.jpeg" ContentType="image/jpeg"/>
  <Override PartName="/ppt/media/image17.png" ContentType="image/png"/>
  <Override PartName="/ppt/media/image8.png" ContentType="image/png"/>
  <Override PartName="/ppt/media/image47.gif" ContentType="image/gif"/>
  <Override PartName="/ppt/media/image35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18.png" ContentType="image/png"/>
  <Override PartName="/ppt/media/image9.png" ContentType="image/png"/>
  <Override PartName="/ppt/media/image48.gif" ContentType="image/gif"/>
  <Override PartName="/ppt/media/image36.png" ContentType="image/png"/>
  <Override PartName="/ppt/media/image4.png" ContentType="image/png"/>
  <Override PartName="/ppt/media/image1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</p:sldMasterIdLst>
  <p:notesMasterIdLst>
    <p:notesMasterId r:id="rId57"/>
  </p:notes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297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notesMaster" Target="notesMasters/notesMaster1.xml"/><Relationship Id="rId58" Type="http://schemas.openxmlformats.org/officeDocument/2006/relationships/slide" Target="slides/slide1.xml"/><Relationship Id="rId59" Type="http://schemas.openxmlformats.org/officeDocument/2006/relationships/slide" Target="slides/slide2.xml"/><Relationship Id="rId60" Type="http://schemas.openxmlformats.org/officeDocument/2006/relationships/slide" Target="slides/slide3.xml"/><Relationship Id="rId61" Type="http://schemas.openxmlformats.org/officeDocument/2006/relationships/slide" Target="slides/slide4.xml"/><Relationship Id="rId62" Type="http://schemas.openxmlformats.org/officeDocument/2006/relationships/slide" Target="slides/slide5.xml"/><Relationship Id="rId63" Type="http://schemas.openxmlformats.org/officeDocument/2006/relationships/slide" Target="slides/slide6.xml"/><Relationship Id="rId64" Type="http://schemas.openxmlformats.org/officeDocument/2006/relationships/slide" Target="slides/slide7.xml"/><Relationship Id="rId65" Type="http://schemas.openxmlformats.org/officeDocument/2006/relationships/slide" Target="slides/slide8.xml"/><Relationship Id="rId66" Type="http://schemas.openxmlformats.org/officeDocument/2006/relationships/slide" Target="slides/slide9.xml"/><Relationship Id="rId67" Type="http://schemas.openxmlformats.org/officeDocument/2006/relationships/slide" Target="slides/slide10.xml"/><Relationship Id="rId68" Type="http://schemas.openxmlformats.org/officeDocument/2006/relationships/slide" Target="slides/slide11.xml"/><Relationship Id="rId69" Type="http://schemas.openxmlformats.org/officeDocument/2006/relationships/slide" Target="slides/slide12.xml"/><Relationship Id="rId70" Type="http://schemas.openxmlformats.org/officeDocument/2006/relationships/slide" Target="slides/slide13.xml"/><Relationship Id="rId71" Type="http://schemas.openxmlformats.org/officeDocument/2006/relationships/slide" Target="slides/slide14.xml"/><Relationship Id="rId72" Type="http://schemas.openxmlformats.org/officeDocument/2006/relationships/slide" Target="slides/slide15.xml"/><Relationship Id="rId73" Type="http://schemas.openxmlformats.org/officeDocument/2006/relationships/slide" Target="slides/slide16.xml"/><Relationship Id="rId74" Type="http://schemas.openxmlformats.org/officeDocument/2006/relationships/slide" Target="slides/slide17.xml"/><Relationship Id="rId75" Type="http://schemas.openxmlformats.org/officeDocument/2006/relationships/slide" Target="slides/slide18.xml"/><Relationship Id="rId76" Type="http://schemas.openxmlformats.org/officeDocument/2006/relationships/slide" Target="slides/slide19.xml"/><Relationship Id="rId77" Type="http://schemas.openxmlformats.org/officeDocument/2006/relationships/slide" Target="slides/slide20.xml"/><Relationship Id="rId78" Type="http://schemas.openxmlformats.org/officeDocument/2006/relationships/slide" Target="slides/slide21.xml"/><Relationship Id="rId79" Type="http://schemas.openxmlformats.org/officeDocument/2006/relationships/slide" Target="slides/slide22.xml"/><Relationship Id="rId80" Type="http://schemas.openxmlformats.org/officeDocument/2006/relationships/slide" Target="slides/slide23.xml"/><Relationship Id="rId81" Type="http://schemas.openxmlformats.org/officeDocument/2006/relationships/slide" Target="slides/slide24.xml"/><Relationship Id="rId82" Type="http://schemas.openxmlformats.org/officeDocument/2006/relationships/slide" Target="slides/slide25.xml"/><Relationship Id="rId83" Type="http://schemas.openxmlformats.org/officeDocument/2006/relationships/slide" Target="slides/slide26.xml"/><Relationship Id="rId84" Type="http://schemas.openxmlformats.org/officeDocument/2006/relationships/slide" Target="slides/slide27.xml"/><Relationship Id="rId85" Type="http://schemas.openxmlformats.org/officeDocument/2006/relationships/slide" Target="slides/slide28.xml"/><Relationship Id="rId86" Type="http://schemas.openxmlformats.org/officeDocument/2006/relationships/slide" Target="slides/slide29.xml"/><Relationship Id="rId87" Type="http://schemas.openxmlformats.org/officeDocument/2006/relationships/slide" Target="slides/slide30.xml"/><Relationship Id="rId88" Type="http://schemas.openxmlformats.org/officeDocument/2006/relationships/slide" Target="slides/slide31.xml"/><Relationship Id="rId89" Type="http://schemas.openxmlformats.org/officeDocument/2006/relationships/slide" Target="slides/slide32.xml"/><Relationship Id="rId90" Type="http://schemas.openxmlformats.org/officeDocument/2006/relationships/slide" Target="slides/slide33.xml"/><Relationship Id="rId91" Type="http://schemas.openxmlformats.org/officeDocument/2006/relationships/slide" Target="slides/slide34.xml"/><Relationship Id="rId92" Type="http://schemas.openxmlformats.org/officeDocument/2006/relationships/slide" Target="slides/slide35.xml"/><Relationship Id="rId93" Type="http://schemas.openxmlformats.org/officeDocument/2006/relationships/slide" Target="slides/slide36.xml"/><Relationship Id="rId94" Type="http://schemas.openxmlformats.org/officeDocument/2006/relationships/slide" Target="slides/slide37.xml"/><Relationship Id="rId95" Type="http://schemas.openxmlformats.org/officeDocument/2006/relationships/slide" Target="slides/slide38.xml"/><Relationship Id="rId96" Type="http://schemas.openxmlformats.org/officeDocument/2006/relationships/slide" Target="slides/slide39.xml"/><Relationship Id="rId97" Type="http://schemas.openxmlformats.org/officeDocument/2006/relationships/slide" Target="slides/slide40.xml"/><Relationship Id="rId98" Type="http://schemas.openxmlformats.org/officeDocument/2006/relationships/slide" Target="slides/slide41.xml"/><Relationship Id="rId99" Type="http://schemas.openxmlformats.org/officeDocument/2006/relationships/slide" Target="slides/slide42.xml"/><Relationship Id="rId100" Type="http://schemas.openxmlformats.org/officeDocument/2006/relationships/slide" Target="slides/slide43.xml"/><Relationship Id="rId101" Type="http://schemas.openxmlformats.org/officeDocument/2006/relationships/slide" Target="slides/slide44.xml"/><Relationship Id="rId102" Type="http://schemas.openxmlformats.org/officeDocument/2006/relationships/slide" Target="slides/slide45.xml"/><Relationship Id="rId103" Type="http://schemas.openxmlformats.org/officeDocument/2006/relationships/slide" Target="slides/slide46.xml"/><Relationship Id="rId104" Type="http://schemas.openxmlformats.org/officeDocument/2006/relationships/slide" Target="slides/slide47.xml"/><Relationship Id="rId105" Type="http://schemas.openxmlformats.org/officeDocument/2006/relationships/slide" Target="slides/slide48.xml"/><Relationship Id="rId106" Type="http://schemas.openxmlformats.org/officeDocument/2006/relationships/slide" Target="slides/slide49.xml"/><Relationship Id="rId107" Type="http://schemas.openxmlformats.org/officeDocument/2006/relationships/slide" Target="slides/slide50.xml"/><Relationship Id="rId108" Type="http://schemas.openxmlformats.org/officeDocument/2006/relationships/slide" Target="slides/slide51.xml"/><Relationship Id="rId109" Type="http://schemas.openxmlformats.org/officeDocument/2006/relationships/slide" Target="slides/slide52.xml"/><Relationship Id="rId110" Type="http://schemas.openxmlformats.org/officeDocument/2006/relationships/slide" Target="slides/slide53.xml"/><Relationship Id="rId111" Type="http://schemas.openxmlformats.org/officeDocument/2006/relationships/slide" Target="slides/slide54.xml"/><Relationship Id="rId112" Type="http://schemas.openxmlformats.org/officeDocument/2006/relationships/slide" Target="slides/slide55.xml"/><Relationship Id="rId113" Type="http://schemas.openxmlformats.org/officeDocument/2006/relationships/slide" Target="slides/slide56.xml"/><Relationship Id="rId114" Type="http://schemas.openxmlformats.org/officeDocument/2006/relationships/slide" Target="slides/slide57.xml"/><Relationship Id="rId115" Type="http://schemas.openxmlformats.org/officeDocument/2006/relationships/slide" Target="slides/slide58.xml"/><Relationship Id="rId1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83A5C17-8550-430E-B4F9-336D6CAEA69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CustomShape 105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CustomShape 109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CustomShape 113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CustomShape 9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CustomShape 15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CustomShape 1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CustomShape 158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CustomShape 4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CustomShape 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CustomShape 12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CustomShape 2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CustomShape 4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CustomShape 6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CustomShape 2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CustomShape 58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CustomShape 5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CustomShape 22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CustomShape 6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CustomShape 92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CustomShape 7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CustomShape 120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CustomShape 3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480" cy="3598920"/>
          </a:xfrm>
          <a:prstGeom prst="rect">
            <a:avLst/>
          </a:prstGeom>
          <a:ln w="0">
            <a:noFill/>
          </a:ln>
        </p:spPr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CustomShape 160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CustomShape 16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CustomShape 17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CustomShape 17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CustomShape 17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CustomShape 18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CustomShape 18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CustomShape 8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CustomShape 19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CustomShape 19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CustomShape 19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CustomShape 20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CustomShape 208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CustomShape 21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CustomShape 21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CustomShape 22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CustomShape 22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CustomShape 22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CustomShape 82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CustomShape 233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CustomShape 237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CustomShape 241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CustomShape 245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CustomShape 24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CustomShape 254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9280"/>
          </a:xfrm>
          <a:prstGeom prst="rect">
            <a:avLst/>
          </a:prstGeom>
          <a:ln w="0">
            <a:noFill/>
          </a:ln>
        </p:spPr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640" cy="420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CustomShape 259"/>
          <p:cNvSpPr/>
          <p:nvPr/>
        </p:nvSpPr>
        <p:spPr>
          <a:xfrm>
            <a:off x="0" y="10155240"/>
            <a:ext cx="3267000" cy="5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CustomShape 12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CustomShape 12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CustomShape 85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CustomShape 89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CustomShape 97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960" cy="3591720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440" cy="419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CustomShape 101"/>
          <p:cNvSpPr/>
          <p:nvPr/>
        </p:nvSpPr>
        <p:spPr>
          <a:xfrm>
            <a:off x="0" y="10155240"/>
            <a:ext cx="3259800" cy="52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0640" cy="125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0640" cy="530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0640" cy="530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0640" cy="530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180000"/>
            <a:ext cx="9703800" cy="124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560000" y="6840000"/>
            <a:ext cx="2503800" cy="523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900000" y="6840000"/>
            <a:ext cx="6463800" cy="523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80000" y="6840000"/>
            <a:ext cx="523800" cy="523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0640" cy="12506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image" Target="../media/image48.gif"/><Relationship Id="rId3" Type="http://schemas.openxmlformats.org/officeDocument/2006/relationships/image" Target="../media/image49.gif"/><Relationship Id="rId4" Type="http://schemas.openxmlformats.org/officeDocument/2006/relationships/slideLayout" Target="../slideLayouts/slideLayout5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57.jpe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9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70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50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71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57.jpeg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gif"/><Relationship Id="rId2" Type="http://schemas.openxmlformats.org/officeDocument/2006/relationships/slideLayout" Target="../slideLayouts/slideLayout55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55.xml"/><Relationship Id="rId4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50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40000" y="4680000"/>
            <a:ext cx="9170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02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Audio Speaker Verification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03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7" name="CustomShape 104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9" name="Picture 30" descr=""/>
          <p:cNvPicPr/>
          <p:nvPr/>
        </p:nvPicPr>
        <p:blipFill>
          <a:blip r:embed="rId1"/>
          <a:stretch/>
        </p:blipFill>
        <p:spPr>
          <a:xfrm>
            <a:off x="4173480" y="1364760"/>
            <a:ext cx="5426280" cy="3434400"/>
          </a:xfrm>
          <a:prstGeom prst="rect">
            <a:avLst/>
          </a:prstGeom>
          <a:ln w="0">
            <a:noFill/>
          </a:ln>
        </p:spPr>
      </p:pic>
      <p:pic>
        <p:nvPicPr>
          <p:cNvPr id="450" name="Picture 29" descr=""/>
          <p:cNvPicPr/>
          <p:nvPr/>
        </p:nvPicPr>
        <p:blipFill>
          <a:blip r:embed="rId2"/>
          <a:stretch/>
        </p:blipFill>
        <p:spPr>
          <a:xfrm>
            <a:off x="0" y="1425600"/>
            <a:ext cx="5026320" cy="1544760"/>
          </a:xfrm>
          <a:prstGeom prst="rect">
            <a:avLst/>
          </a:prstGeom>
          <a:ln w="0">
            <a:noFill/>
          </a:ln>
        </p:spPr>
      </p:pic>
      <p:pic>
        <p:nvPicPr>
          <p:cNvPr id="451" name="Picture 31" descr=""/>
          <p:cNvPicPr/>
          <p:nvPr/>
        </p:nvPicPr>
        <p:blipFill>
          <a:blip r:embed="rId3"/>
          <a:stretch/>
        </p:blipFill>
        <p:spPr>
          <a:xfrm>
            <a:off x="448920" y="3761280"/>
            <a:ext cx="3664440" cy="218088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2" descr=""/>
          <p:cNvPicPr/>
          <p:nvPr/>
        </p:nvPicPr>
        <p:blipFill>
          <a:blip r:embed="rId4"/>
          <a:stretch/>
        </p:blipFill>
        <p:spPr>
          <a:xfrm>
            <a:off x="4572000" y="5013000"/>
            <a:ext cx="4610160" cy="1614960"/>
          </a:xfrm>
          <a:prstGeom prst="rect">
            <a:avLst/>
          </a:prstGeom>
          <a:ln w="0">
            <a:noFill/>
          </a:ln>
        </p:spPr>
      </p:pic>
      <p:cxnSp>
        <p:nvCxnSpPr>
          <p:cNvPr id="453" name="Straight Connector 10"/>
          <p:cNvCxnSpPr/>
          <p:nvPr/>
        </p:nvCxnSpPr>
        <p:spPr>
          <a:xfrm>
            <a:off x="828720" y="1828800"/>
            <a:ext cx="1916280" cy="180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06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Plant Species Classification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107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6" name="CustomShape 108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33" descr=""/>
          <p:cNvPicPr/>
          <p:nvPr/>
        </p:nvPicPr>
        <p:blipFill>
          <a:blip r:embed="rId1"/>
          <a:stretch/>
        </p:blipFill>
        <p:spPr>
          <a:xfrm>
            <a:off x="228600" y="1527120"/>
            <a:ext cx="5527440" cy="190044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34" descr=""/>
          <p:cNvPicPr/>
          <p:nvPr/>
        </p:nvPicPr>
        <p:blipFill>
          <a:blip r:embed="rId2"/>
          <a:stretch/>
        </p:blipFill>
        <p:spPr>
          <a:xfrm>
            <a:off x="412200" y="5013720"/>
            <a:ext cx="3616560" cy="1922040"/>
          </a:xfrm>
          <a:prstGeom prst="rect">
            <a:avLst/>
          </a:prstGeom>
          <a:ln w="0">
            <a:noFill/>
          </a:ln>
        </p:spPr>
      </p:pic>
      <p:pic>
        <p:nvPicPr>
          <p:cNvPr id="460" name="Picture 35" descr=""/>
          <p:cNvPicPr/>
          <p:nvPr/>
        </p:nvPicPr>
        <p:blipFill>
          <a:blip r:embed="rId3"/>
          <a:stretch/>
        </p:blipFill>
        <p:spPr>
          <a:xfrm>
            <a:off x="5673960" y="1436400"/>
            <a:ext cx="3925800" cy="524520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36" descr=""/>
          <p:cNvPicPr/>
          <p:nvPr/>
        </p:nvPicPr>
        <p:blipFill>
          <a:blip r:embed="rId4"/>
          <a:stretch/>
        </p:blipFill>
        <p:spPr>
          <a:xfrm>
            <a:off x="2057400" y="3429000"/>
            <a:ext cx="2990160" cy="208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10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Research Interests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111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4" name="CustomShape 112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695520" y="2229120"/>
            <a:ext cx="3189240" cy="188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91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aplicações no cotidiano computacional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 e avaliações individuais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60000" y="168516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0640" cy="262980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51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1: Introdução a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152"/>
          <p:cNvSpPr/>
          <p:nvPr/>
        </p:nvSpPr>
        <p:spPr>
          <a:xfrm>
            <a:off x="540000" y="4680000"/>
            <a:ext cx="9170640" cy="25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9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Tipos Primitivos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11"/>
          <p:cNvSpPr/>
          <p:nvPr/>
        </p:nvSpPr>
        <p:spPr>
          <a:xfrm>
            <a:off x="360000" y="1588320"/>
            <a:ext cx="9170640" cy="526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Primitivos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Inteiros (int)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Flutuante (float/double),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caracteres (char),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boleanos (bool)…..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primitivos (variáveis)  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grandes massas de dados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1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827600" cy="251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5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Arrays Estáticos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155"/>
          <p:cNvSpPr/>
          <p:nvPr/>
        </p:nvSpPr>
        <p:spPr>
          <a:xfrm>
            <a:off x="360000" y="158832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Estáticos: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Indexada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Fragmentação de mémoria pode impedir a 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15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Imagem 15" descr=""/>
          <p:cNvPicPr/>
          <p:nvPr/>
        </p:nvPicPr>
        <p:blipFill>
          <a:blip r:embed="rId1"/>
          <a:stretch/>
        </p:blipFill>
        <p:spPr>
          <a:xfrm>
            <a:off x="4343400" y="2044080"/>
            <a:ext cx="5334480" cy="2983680"/>
          </a:xfrm>
          <a:prstGeom prst="rect">
            <a:avLst/>
          </a:prstGeom>
          <a:ln w="0">
            <a:noFill/>
          </a:ln>
        </p:spPr>
      </p:pic>
      <p:sp>
        <p:nvSpPr>
          <p:cNvPr id="488" name="CustomShape 15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Arrays Dinâmicos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16"/>
          <p:cNvSpPr/>
          <p:nvPr/>
        </p:nvSpPr>
        <p:spPr>
          <a:xfrm>
            <a:off x="288000" y="1636200"/>
            <a:ext cx="9170640" cy="46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Dinâmicos: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Indexado: Ponteiros garantem o encadeamento sequêncial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Tradeoff: Time vs Memory Efficiency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1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2" name="Imagem 4" descr=""/>
          <p:cNvPicPr/>
          <p:nvPr/>
        </p:nvPicPr>
        <p:blipFill>
          <a:blip r:embed="rId1"/>
          <a:stretch/>
        </p:blipFill>
        <p:spPr>
          <a:xfrm>
            <a:off x="4572000" y="3069360"/>
            <a:ext cx="5172480" cy="2872800"/>
          </a:xfrm>
          <a:prstGeom prst="rect">
            <a:avLst/>
          </a:prstGeom>
          <a:ln w="0">
            <a:noFill/>
          </a:ln>
        </p:spPr>
      </p:pic>
      <p:sp>
        <p:nvSpPr>
          <p:cNvPr id="493" name="CustomShape 4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360000" y="1764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222"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Tópicos: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Estrutura de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DE ATENÇÃO: Mesmo para fins pessoais, </a:t>
            </a:r>
            <a:r>
              <a:rPr b="1" lang="pt-BR" sz="1600" spc="-1" strike="noStrike" u="sng">
                <a:solidFill>
                  <a:srgbClr val="ff0000"/>
                </a:solidFill>
                <a:uFillTx/>
                <a:latin typeface="Latin Modern Sans"/>
                <a:ea typeface="DejaVu Sans"/>
              </a:rPr>
              <a:t>não é permitido: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GRAVAR AÚDIO E VIDEO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USAR APLICATIVOS DE ANOTAÇÃO/RESUMO, PRINCIPALMENTE AQUELES BASEADOS EM 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MOTIVO: LGPD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4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Topologias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47"/>
          <p:cNvSpPr/>
          <p:nvPr/>
        </p:nvSpPr>
        <p:spPr>
          <a:xfrm>
            <a:off x="360000" y="1695960"/>
            <a:ext cx="9170640" cy="49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48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12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991080" y="2057400"/>
            <a:ext cx="4493880" cy="51660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1104120" y="3200400"/>
            <a:ext cx="3695040" cy="1141560"/>
          </a:xfrm>
          <a:prstGeom prst="rect">
            <a:avLst/>
          </a:prstGeom>
          <a:ln w="0"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2286000" y="5029200"/>
            <a:ext cx="2692080" cy="96552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457200" y="4377960"/>
            <a:ext cx="1766160" cy="189396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5"/>
          <a:stretch/>
        </p:blipFill>
        <p:spPr>
          <a:xfrm>
            <a:off x="7000920" y="2270880"/>
            <a:ext cx="2370240" cy="229968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6"/>
          <a:stretch/>
        </p:blipFill>
        <p:spPr>
          <a:xfrm>
            <a:off x="7086600" y="4580640"/>
            <a:ext cx="2284560" cy="211104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2286000" y="1600200"/>
            <a:ext cx="137016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7315200" y="1600200"/>
            <a:ext cx="205596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NÃO 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23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Algoritmos de Ordenação 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(PARTE 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4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41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4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4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4760" cy="336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6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61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Codificação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6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6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4760" cy="336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25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26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Melhoram” a performance de uma busca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2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2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6320" cy="807480"/>
          </a:xfrm>
          <a:prstGeom prst="rect">
            <a:avLst/>
          </a:prstGeom>
          <a:ln w="0">
            <a:noFill/>
          </a:ln>
        </p:spPr>
      </p:pic>
      <p:pic>
        <p:nvPicPr>
          <p:cNvPr id="522" name="Imagem 5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5400" cy="807480"/>
          </a:xfrm>
          <a:prstGeom prst="rect">
            <a:avLst/>
          </a:prstGeom>
          <a:ln w="0">
            <a:noFill/>
          </a:ln>
        </p:spPr>
      </p:pic>
      <p:sp>
        <p:nvSpPr>
          <p:cNvPr id="523" name="Seta: para Baixo 2"/>
          <p:cNvSpPr/>
          <p:nvPr/>
        </p:nvSpPr>
        <p:spPr>
          <a:xfrm>
            <a:off x="4947120" y="4317120"/>
            <a:ext cx="236160" cy="591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5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56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57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457200" y="1443600"/>
            <a:ext cx="4122360" cy="275004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5029200" y="1443600"/>
            <a:ext cx="4343040" cy="289512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2767320" y="4114800"/>
            <a:ext cx="4114080" cy="27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3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31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Pecorre repetidamente trocando elementos adjacentes para ordenar os valores em sequência crescente ou decrescente até que não haja mais trocas.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3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3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2514600" y="3128400"/>
            <a:ext cx="4714920" cy="314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5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5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5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0" t="0" r="4348" b="0"/>
          <a:stretch/>
        </p:blipFill>
        <p:spPr>
          <a:xfrm>
            <a:off x="4572360" y="3681000"/>
            <a:ext cx="5027400" cy="302760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144360" y="1429920"/>
            <a:ext cx="4408200" cy="291240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/>
          <p:nvPr/>
        </p:nvSpPr>
        <p:spPr>
          <a:xfrm>
            <a:off x="228600" y="5085360"/>
            <a:ext cx="457128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8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9"/>
          <p:cNvSpPr/>
          <p:nvPr/>
        </p:nvSpPr>
        <p:spPr>
          <a:xfrm>
            <a:off x="360000" y="1656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iterativamente, selecionando em cada iteração o menor (ou maior, para ordem decrescente) elemento da sublista não ordenada e trocando-o com o elemento na posição inicial dessa sublista, garantindo a ordenação progressiva do vetor até que todos os elementos estejam posicionados corretamente.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20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1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286000" y="2743200"/>
            <a:ext cx="5713920" cy="380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55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65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6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rcRect l="6736" t="10383" r="11196" b="5985"/>
          <a:stretch/>
        </p:blipFill>
        <p:spPr>
          <a:xfrm>
            <a:off x="228600" y="1372320"/>
            <a:ext cx="5027760" cy="319860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125240" y="4343400"/>
            <a:ext cx="5703480" cy="232272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669600" y="5715000"/>
            <a:ext cx="27583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90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59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68"/>
          <p:cNvSpPr/>
          <p:nvPr/>
        </p:nvSpPr>
        <p:spPr>
          <a:xfrm>
            <a:off x="360000" y="1656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iterativamente o vetor a partir do segundo elemento, comparando-o com os elementos anteriores e deslocando-os para a direita até encontrar a posição correta para inserir o elemento atual, garantindo assim a ordenação incremental (crescente ou decrescente) do vetor até que todos os elementos estejam ordenados.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70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2310480" y="2931480"/>
            <a:ext cx="5003640" cy="333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77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118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119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57200" y="1619640"/>
            <a:ext cx="4751640" cy="226548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2743200" y="4114800"/>
            <a:ext cx="6862320" cy="2513520"/>
          </a:xfrm>
          <a:prstGeom prst="rect">
            <a:avLst/>
          </a:prstGeom>
          <a:ln w="0">
            <a:noFill/>
          </a:ln>
        </p:spPr>
      </p:pic>
      <p:sp>
        <p:nvSpPr>
          <p:cNvPr id="562" name=""/>
          <p:cNvSpPr/>
          <p:nvPr/>
        </p:nvSpPr>
        <p:spPr>
          <a:xfrm>
            <a:off x="810000" y="5257800"/>
            <a:ext cx="1474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35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6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(*) Abordaremos esses algoritmos posteriormente, no contexto de recursão.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3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3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59"/>
          <p:cNvSpPr/>
          <p:nvPr/>
        </p:nvSpPr>
        <p:spPr>
          <a:xfrm>
            <a:off x="360000" y="333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Imagem 12" descr=""/>
          <p:cNvPicPr/>
          <p:nvPr/>
        </p:nvPicPr>
        <p:blipFill>
          <a:blip r:embed="rId1"/>
          <a:stretch/>
        </p:blipFill>
        <p:spPr>
          <a:xfrm>
            <a:off x="1077480" y="3455640"/>
            <a:ext cx="4920120" cy="204084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161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CustomShape 162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Funções que invocam a si mesma (laço)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Critério de Parada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Incremento ou Decremento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6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16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165"/>
          <p:cNvSpPr/>
          <p:nvPr/>
        </p:nvSpPr>
        <p:spPr>
          <a:xfrm rot="5475600">
            <a:off x="2091960" y="5374440"/>
            <a:ext cx="348480" cy="346680"/>
          </a:xfrm>
          <a:custGeom>
            <a:avLst/>
            <a:gdLst>
              <a:gd name="textAreaLeft" fmla="*/ 0 w 348480"/>
              <a:gd name="textAreaRight" fmla="*/ 350280 w 348480"/>
              <a:gd name="textAreaTop" fmla="*/ 0 h 346680"/>
              <a:gd name="textAreaBottom" fmla="*/ 348480 h 346680"/>
            </a:gdLst>
            <a:ahLst/>
            <a:rect l="textAreaLeft" t="textAreaTop" r="textAreaRight" b="textAreaBottom"/>
            <a:pathLst>
              <a:path w="765" h="765">
                <a:moveTo>
                  <a:pt x="763" y="190"/>
                </a:moveTo>
                <a:lnTo>
                  <a:pt x="190" y="191"/>
                </a:lnTo>
                <a:lnTo>
                  <a:pt x="190" y="0"/>
                </a:lnTo>
                <a:lnTo>
                  <a:pt x="0" y="382"/>
                </a:lnTo>
                <a:lnTo>
                  <a:pt x="191" y="764"/>
                </a:lnTo>
                <a:lnTo>
                  <a:pt x="191" y="573"/>
                </a:lnTo>
                <a:lnTo>
                  <a:pt x="764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CustomShape 166"/>
          <p:cNvSpPr/>
          <p:nvPr/>
        </p:nvSpPr>
        <p:spPr>
          <a:xfrm rot="10815600">
            <a:off x="1294200" y="3983400"/>
            <a:ext cx="268920" cy="268920"/>
          </a:xfrm>
          <a:custGeom>
            <a:avLst/>
            <a:gdLst>
              <a:gd name="textAreaLeft" fmla="*/ 0 w 268920"/>
              <a:gd name="textAreaRight" fmla="*/ 270720 w 268920"/>
              <a:gd name="textAreaTop" fmla="*/ 0 h 268920"/>
              <a:gd name="textAreaBottom" fmla="*/ 270720 h 268920"/>
            </a:gdLst>
            <a:ahLst/>
            <a:rect l="textAreaLeft" t="textAreaTop" r="textAreaRight" b="textAreaBottom"/>
            <a:pathLst>
              <a:path w="764" h="764">
                <a:moveTo>
                  <a:pt x="763" y="190"/>
                </a:moveTo>
                <a:lnTo>
                  <a:pt x="190" y="190"/>
                </a:lnTo>
                <a:lnTo>
                  <a:pt x="190" y="0"/>
                </a:lnTo>
                <a:lnTo>
                  <a:pt x="0" y="381"/>
                </a:lnTo>
                <a:lnTo>
                  <a:pt x="190" y="763"/>
                </a:lnTo>
                <a:lnTo>
                  <a:pt x="190" y="572"/>
                </a:lnTo>
                <a:lnTo>
                  <a:pt x="763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6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16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17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Picture 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899640" y="4838400"/>
            <a:ext cx="1798200" cy="1819440"/>
          </a:xfrm>
          <a:prstGeom prst="rect">
            <a:avLst/>
          </a:prstGeom>
          <a:ln w="0">
            <a:noFill/>
          </a:ln>
        </p:spPr>
      </p:pic>
      <p:sp>
        <p:nvSpPr>
          <p:cNvPr id="579" name="CaixaDeTexto 5"/>
          <p:cNvSpPr/>
          <p:nvPr/>
        </p:nvSpPr>
        <p:spPr>
          <a:xfrm>
            <a:off x="1011960" y="522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Imagem 16" descr=""/>
          <p:cNvPicPr/>
          <p:nvPr/>
        </p:nvPicPr>
        <p:blipFill>
          <a:blip r:embed="rId2"/>
          <a:stretch/>
        </p:blipFill>
        <p:spPr>
          <a:xfrm>
            <a:off x="850680" y="1620000"/>
            <a:ext cx="4530240" cy="269784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 rot="10612800">
            <a:off x="2283120" y="4103640"/>
            <a:ext cx="308520" cy="177840"/>
          </a:xfrm>
          <a:custGeom>
            <a:avLst/>
            <a:gdLst>
              <a:gd name="textAreaLeft" fmla="*/ 0 w 308520"/>
              <a:gd name="textAreaRight" fmla="*/ 310320 w 308520"/>
              <a:gd name="textAreaTop" fmla="*/ 0 h 177840"/>
              <a:gd name="textAreaBottom" fmla="*/ 179640 h 17784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2" name=""/>
          <p:cNvSpPr/>
          <p:nvPr/>
        </p:nvSpPr>
        <p:spPr>
          <a:xfrm>
            <a:off x="778680" y="3780000"/>
            <a:ext cx="174348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aixaDeTexto 6"/>
          <p:cNvSpPr/>
          <p:nvPr/>
        </p:nvSpPr>
        <p:spPr>
          <a:xfrm>
            <a:off x="1151640" y="5028840"/>
            <a:ext cx="626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78680" y="4382280"/>
            <a:ext cx="191916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7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7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17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Picture 20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88800"/>
            <a:ext cx="1769040" cy="1757160"/>
          </a:xfrm>
          <a:prstGeom prst="rect">
            <a:avLst/>
          </a:prstGeom>
          <a:ln w="0">
            <a:noFill/>
          </a:ln>
        </p:spPr>
      </p:pic>
      <p:sp>
        <p:nvSpPr>
          <p:cNvPr id="589" name="Retângulo 3"/>
          <p:cNvSpPr/>
          <p:nvPr/>
        </p:nvSpPr>
        <p:spPr>
          <a:xfrm>
            <a:off x="7312320" y="5040000"/>
            <a:ext cx="1685520" cy="427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0" name="Retângulo 4"/>
          <p:cNvSpPr/>
          <p:nvPr/>
        </p:nvSpPr>
        <p:spPr>
          <a:xfrm>
            <a:off x="7181640" y="2505600"/>
            <a:ext cx="1977480" cy="30628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1" name="CaixaDeTexto 1"/>
          <p:cNvSpPr/>
          <p:nvPr/>
        </p:nvSpPr>
        <p:spPr>
          <a:xfrm>
            <a:off x="7511760" y="222588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Seta: para a Direita 2"/>
          <p:cNvSpPr/>
          <p:nvPr/>
        </p:nvSpPr>
        <p:spPr>
          <a:xfrm rot="10800000">
            <a:off x="8825040" y="5133240"/>
            <a:ext cx="68004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93" name="Imagem 17" descr=""/>
          <p:cNvPicPr/>
          <p:nvPr/>
        </p:nvPicPr>
        <p:blipFill>
          <a:blip r:embed="rId2"/>
          <a:stretch/>
        </p:blipFill>
        <p:spPr>
          <a:xfrm>
            <a:off x="1013400" y="1620000"/>
            <a:ext cx="2734920" cy="1168920"/>
          </a:xfrm>
          <a:prstGeom prst="rect">
            <a:avLst/>
          </a:prstGeom>
          <a:ln w="0">
            <a:noFill/>
          </a:ln>
        </p:spPr>
      </p:pic>
      <p:sp>
        <p:nvSpPr>
          <p:cNvPr id="594" name="CaixaDeTexto 2"/>
          <p:cNvSpPr/>
          <p:nvPr/>
        </p:nvSpPr>
        <p:spPr>
          <a:xfrm>
            <a:off x="1151640" y="5028840"/>
            <a:ext cx="626040" cy="15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7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7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17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8" name="Imagem 18" descr=""/>
          <p:cNvPicPr/>
          <p:nvPr/>
        </p:nvPicPr>
        <p:blipFill>
          <a:blip r:embed="rId1"/>
          <a:stretch/>
        </p:blipFill>
        <p:spPr>
          <a:xfrm>
            <a:off x="2049840" y="2800080"/>
            <a:ext cx="2871720" cy="1238040"/>
          </a:xfrm>
          <a:prstGeom prst="rect">
            <a:avLst/>
          </a:prstGeom>
          <a:ln w="0">
            <a:noFill/>
          </a:ln>
        </p:spPr>
      </p:pic>
      <p:pic>
        <p:nvPicPr>
          <p:cNvPr id="599" name="Imagem 19" descr=""/>
          <p:cNvPicPr/>
          <p:nvPr/>
        </p:nvPicPr>
        <p:blipFill>
          <a:blip r:embed="rId2"/>
          <a:stretch/>
        </p:blipFill>
        <p:spPr>
          <a:xfrm>
            <a:off x="967320" y="1440000"/>
            <a:ext cx="2818080" cy="1230480"/>
          </a:xfrm>
          <a:prstGeom prst="rect">
            <a:avLst/>
          </a:prstGeom>
          <a:ln w="0">
            <a:noFill/>
          </a:ln>
        </p:spPr>
      </p:pic>
      <p:sp>
        <p:nvSpPr>
          <p:cNvPr id="600" name="Conector: Angulado 2"/>
          <p:cNvSpPr/>
          <p:nvPr/>
        </p:nvSpPr>
        <p:spPr>
          <a:xfrm flipH="1" rot="16200000">
            <a:off x="1391040" y="2761560"/>
            <a:ext cx="744840" cy="5677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1" name="Picture 2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849960" y="4830840"/>
            <a:ext cx="1827720" cy="1815480"/>
          </a:xfrm>
          <a:prstGeom prst="rect">
            <a:avLst/>
          </a:prstGeom>
          <a:ln w="0">
            <a:noFill/>
          </a:ln>
        </p:spPr>
      </p:pic>
      <p:sp>
        <p:nvSpPr>
          <p:cNvPr id="602" name="Retângulo 1"/>
          <p:cNvSpPr/>
          <p:nvPr/>
        </p:nvSpPr>
        <p:spPr>
          <a:xfrm>
            <a:off x="7560000" y="5038200"/>
            <a:ext cx="161784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3" name="Retângulo 2"/>
          <p:cNvSpPr/>
          <p:nvPr/>
        </p:nvSpPr>
        <p:spPr>
          <a:xfrm>
            <a:off x="7339680" y="2368440"/>
            <a:ext cx="2043360" cy="31644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aixaDeTexto 7"/>
          <p:cNvSpPr/>
          <p:nvPr/>
        </p:nvSpPr>
        <p:spPr>
          <a:xfrm>
            <a:off x="7703280" y="2079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Retângulo 6"/>
          <p:cNvSpPr/>
          <p:nvPr/>
        </p:nvSpPr>
        <p:spPr>
          <a:xfrm>
            <a:off x="7560000" y="4541040"/>
            <a:ext cx="161784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6" name="Seta: para a Direita 1"/>
          <p:cNvSpPr/>
          <p:nvPr/>
        </p:nvSpPr>
        <p:spPr>
          <a:xfrm rot="10800000">
            <a:off x="9037800" y="4597920"/>
            <a:ext cx="70272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7" name="Imagem 20" descr=""/>
          <p:cNvPicPr/>
          <p:nvPr/>
        </p:nvPicPr>
        <p:blipFill>
          <a:blip r:embed="rId4"/>
          <a:stretch/>
        </p:blipFill>
        <p:spPr>
          <a:xfrm>
            <a:off x="967320" y="1453680"/>
            <a:ext cx="2825640" cy="1207440"/>
          </a:xfrm>
          <a:prstGeom prst="rect">
            <a:avLst/>
          </a:prstGeom>
          <a:ln w="0">
            <a:noFill/>
          </a:ln>
        </p:spPr>
      </p:pic>
      <p:pic>
        <p:nvPicPr>
          <p:cNvPr id="608" name="Imagem 21" descr=""/>
          <p:cNvPicPr/>
          <p:nvPr/>
        </p:nvPicPr>
        <p:blipFill>
          <a:blip r:embed="rId5"/>
          <a:stretch/>
        </p:blipFill>
        <p:spPr>
          <a:xfrm>
            <a:off x="2080440" y="2809440"/>
            <a:ext cx="2841120" cy="1245960"/>
          </a:xfrm>
          <a:prstGeom prst="rect">
            <a:avLst/>
          </a:prstGeom>
          <a:ln w="0">
            <a:noFill/>
          </a:ln>
        </p:spPr>
      </p:pic>
      <p:sp>
        <p:nvSpPr>
          <p:cNvPr id="609" name="CaixaDeTexto 8"/>
          <p:cNvSpPr/>
          <p:nvPr/>
        </p:nvSpPr>
        <p:spPr>
          <a:xfrm>
            <a:off x="1151640" y="5028840"/>
            <a:ext cx="62604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80"/>
          <p:cNvSpPr/>
          <p:nvPr/>
        </p:nvSpPr>
        <p:spPr>
          <a:xfrm>
            <a:off x="1028160" y="1739520"/>
            <a:ext cx="74296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181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182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Imagem 22" descr=""/>
          <p:cNvPicPr/>
          <p:nvPr/>
        </p:nvPicPr>
        <p:blipFill>
          <a:blip r:embed="rId1"/>
          <a:stretch/>
        </p:blipFill>
        <p:spPr>
          <a:xfrm>
            <a:off x="1986120" y="2955960"/>
            <a:ext cx="2820600" cy="1216080"/>
          </a:xfrm>
          <a:prstGeom prst="rect">
            <a:avLst/>
          </a:prstGeom>
          <a:ln w="0">
            <a:noFill/>
          </a:ln>
        </p:spPr>
      </p:pic>
      <p:pic>
        <p:nvPicPr>
          <p:cNvPr id="614" name="Imagem 23" descr=""/>
          <p:cNvPicPr/>
          <p:nvPr/>
        </p:nvPicPr>
        <p:blipFill>
          <a:blip r:embed="rId2"/>
          <a:stretch/>
        </p:blipFill>
        <p:spPr>
          <a:xfrm>
            <a:off x="922680" y="1620000"/>
            <a:ext cx="2768040" cy="1208880"/>
          </a:xfrm>
          <a:prstGeom prst="rect">
            <a:avLst/>
          </a:prstGeom>
          <a:ln w="0">
            <a:noFill/>
          </a:ln>
        </p:spPr>
      </p:pic>
      <p:pic>
        <p:nvPicPr>
          <p:cNvPr id="615" name="Imagem 24" descr=""/>
          <p:cNvPicPr/>
          <p:nvPr/>
        </p:nvPicPr>
        <p:blipFill>
          <a:blip r:embed="rId3"/>
          <a:stretch/>
        </p:blipFill>
        <p:spPr>
          <a:xfrm>
            <a:off x="3261240" y="4299120"/>
            <a:ext cx="2790720" cy="1193400"/>
          </a:xfrm>
          <a:prstGeom prst="rect">
            <a:avLst/>
          </a:prstGeom>
          <a:ln w="0">
            <a:noFill/>
          </a:ln>
        </p:spPr>
      </p:pic>
      <p:sp>
        <p:nvSpPr>
          <p:cNvPr id="616" name="Conector: Angulado 1"/>
          <p:cNvSpPr/>
          <p:nvPr/>
        </p:nvSpPr>
        <p:spPr>
          <a:xfrm flipH="1" rot="16200000">
            <a:off x="1338840" y="2918160"/>
            <a:ext cx="731520" cy="55764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7" name="Conector: Angulado 4"/>
          <p:cNvSpPr/>
          <p:nvPr/>
        </p:nvSpPr>
        <p:spPr>
          <a:xfrm flipH="1" rot="16200000">
            <a:off x="2612520" y="4248360"/>
            <a:ext cx="713160" cy="5796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8" name="CaixaDeTexto 9"/>
          <p:cNvSpPr/>
          <p:nvPr/>
        </p:nvSpPr>
        <p:spPr>
          <a:xfrm>
            <a:off x="6986880" y="267948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Picture 3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807480" y="4950360"/>
            <a:ext cx="1795320" cy="1783440"/>
          </a:xfrm>
          <a:prstGeom prst="rect">
            <a:avLst/>
          </a:prstGeom>
          <a:ln w="0">
            <a:noFill/>
          </a:ln>
        </p:spPr>
      </p:pic>
      <p:sp>
        <p:nvSpPr>
          <p:cNvPr id="620" name="Retângulo 5"/>
          <p:cNvSpPr/>
          <p:nvPr/>
        </p:nvSpPr>
        <p:spPr>
          <a:xfrm>
            <a:off x="7380000" y="5154480"/>
            <a:ext cx="161784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Retângulo 10"/>
          <p:cNvSpPr/>
          <p:nvPr/>
        </p:nvSpPr>
        <p:spPr>
          <a:xfrm>
            <a:off x="7182000" y="2531880"/>
            <a:ext cx="2007000" cy="31082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aixaDeTexto 11"/>
          <p:cNvSpPr/>
          <p:nvPr/>
        </p:nvSpPr>
        <p:spPr>
          <a:xfrm>
            <a:off x="7527240" y="224820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Retângulo 11"/>
          <p:cNvSpPr/>
          <p:nvPr/>
        </p:nvSpPr>
        <p:spPr>
          <a:xfrm>
            <a:off x="7380000" y="4666320"/>
            <a:ext cx="161784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4" name="Retângulo 12"/>
          <p:cNvSpPr/>
          <p:nvPr/>
        </p:nvSpPr>
        <p:spPr>
          <a:xfrm>
            <a:off x="7380000" y="4174560"/>
            <a:ext cx="161784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5" name="Seta: para a Direita 4"/>
          <p:cNvSpPr/>
          <p:nvPr/>
        </p:nvSpPr>
        <p:spPr>
          <a:xfrm rot="10800000">
            <a:off x="8849880" y="4222440"/>
            <a:ext cx="690120" cy="28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26" name="Imagem 25" descr=""/>
          <p:cNvPicPr/>
          <p:nvPr/>
        </p:nvPicPr>
        <p:blipFill>
          <a:blip r:embed="rId5"/>
          <a:stretch/>
        </p:blipFill>
        <p:spPr>
          <a:xfrm>
            <a:off x="922680" y="1633680"/>
            <a:ext cx="2775600" cy="1185840"/>
          </a:xfrm>
          <a:prstGeom prst="rect">
            <a:avLst/>
          </a:prstGeom>
          <a:ln w="0">
            <a:noFill/>
          </a:ln>
        </p:spPr>
      </p:pic>
      <p:pic>
        <p:nvPicPr>
          <p:cNvPr id="627" name="Imagem 26" descr=""/>
          <p:cNvPicPr/>
          <p:nvPr/>
        </p:nvPicPr>
        <p:blipFill>
          <a:blip r:embed="rId6"/>
          <a:stretch/>
        </p:blipFill>
        <p:spPr>
          <a:xfrm>
            <a:off x="2016360" y="2964960"/>
            <a:ext cx="2790360" cy="1224000"/>
          </a:xfrm>
          <a:prstGeom prst="rect">
            <a:avLst/>
          </a:prstGeom>
          <a:ln w="0">
            <a:noFill/>
          </a:ln>
        </p:spPr>
      </p:pic>
      <p:pic>
        <p:nvPicPr>
          <p:cNvPr id="628" name="Imagem 27" descr=""/>
          <p:cNvPicPr/>
          <p:nvPr/>
        </p:nvPicPr>
        <p:blipFill>
          <a:blip r:embed="rId7"/>
          <a:stretch/>
        </p:blipFill>
        <p:spPr>
          <a:xfrm>
            <a:off x="3290040" y="4310640"/>
            <a:ext cx="2752560" cy="1186200"/>
          </a:xfrm>
          <a:prstGeom prst="rect">
            <a:avLst/>
          </a:prstGeom>
          <a:ln w="0">
            <a:noFill/>
          </a:ln>
        </p:spPr>
      </p:pic>
      <p:sp>
        <p:nvSpPr>
          <p:cNvPr id="629" name="CaixaDeTexto 12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164880" y="72000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84"/>
          <p:cNvSpPr/>
          <p:nvPr/>
        </p:nvSpPr>
        <p:spPr>
          <a:xfrm>
            <a:off x="952560" y="1565280"/>
            <a:ext cx="7812360" cy="7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ustomShape 185"/>
          <p:cNvSpPr/>
          <p:nvPr/>
        </p:nvSpPr>
        <p:spPr>
          <a:xfrm>
            <a:off x="7608600" y="6922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CustomShape 186"/>
          <p:cNvSpPr/>
          <p:nvPr/>
        </p:nvSpPr>
        <p:spPr>
          <a:xfrm>
            <a:off x="897120" y="6922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Imagem 28" descr=""/>
          <p:cNvPicPr/>
          <p:nvPr/>
        </p:nvPicPr>
        <p:blipFill>
          <a:blip r:embed="rId1"/>
          <a:stretch/>
        </p:blipFill>
        <p:spPr>
          <a:xfrm>
            <a:off x="1959120" y="2844720"/>
            <a:ext cx="2966400" cy="1278720"/>
          </a:xfrm>
          <a:prstGeom prst="rect">
            <a:avLst/>
          </a:prstGeom>
          <a:ln w="0">
            <a:noFill/>
          </a:ln>
        </p:spPr>
      </p:pic>
      <p:pic>
        <p:nvPicPr>
          <p:cNvPr id="635" name="Imagem 29" descr=""/>
          <p:cNvPicPr/>
          <p:nvPr/>
        </p:nvPicPr>
        <p:blipFill>
          <a:blip r:embed="rId2"/>
          <a:stretch/>
        </p:blipFill>
        <p:spPr>
          <a:xfrm>
            <a:off x="841320" y="1440000"/>
            <a:ext cx="2910600" cy="1271160"/>
          </a:xfrm>
          <a:prstGeom prst="rect">
            <a:avLst/>
          </a:prstGeom>
          <a:ln w="0">
            <a:noFill/>
          </a:ln>
        </p:spPr>
      </p:pic>
      <p:pic>
        <p:nvPicPr>
          <p:cNvPr id="636" name="Imagem 30" descr=""/>
          <p:cNvPicPr/>
          <p:nvPr/>
        </p:nvPicPr>
        <p:blipFill>
          <a:blip r:embed="rId3"/>
          <a:stretch/>
        </p:blipFill>
        <p:spPr>
          <a:xfrm>
            <a:off x="3300480" y="4257000"/>
            <a:ext cx="2934360" cy="1255320"/>
          </a:xfrm>
          <a:prstGeom prst="rect">
            <a:avLst/>
          </a:prstGeom>
          <a:ln w="0">
            <a:noFill/>
          </a:ln>
        </p:spPr>
      </p:pic>
      <p:sp>
        <p:nvSpPr>
          <p:cNvPr id="637" name="Conector: Angulado 3"/>
          <p:cNvSpPr/>
          <p:nvPr/>
        </p:nvSpPr>
        <p:spPr>
          <a:xfrm flipH="1" rot="16200000">
            <a:off x="1279080" y="2805120"/>
            <a:ext cx="769320" cy="5860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onector: Angulado 7"/>
          <p:cNvSpPr/>
          <p:nvPr/>
        </p:nvSpPr>
        <p:spPr>
          <a:xfrm flipH="1" rot="16200000">
            <a:off x="2617920" y="4204080"/>
            <a:ext cx="749880" cy="6094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onector: Angulado 8"/>
          <p:cNvSpPr/>
          <p:nvPr/>
        </p:nvSpPr>
        <p:spPr>
          <a:xfrm>
            <a:off x="4025520" y="5514840"/>
            <a:ext cx="609480" cy="594360"/>
          </a:xfrm>
          <a:prstGeom prst="bentConnector3">
            <a:avLst>
              <a:gd name="adj1" fmla="val 1613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aixaDeTexto 10"/>
          <p:cNvSpPr/>
          <p:nvPr/>
        </p:nvSpPr>
        <p:spPr>
          <a:xfrm>
            <a:off x="7225920" y="255420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Picture 4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20000" y="4942080"/>
            <a:ext cx="1887840" cy="1875240"/>
          </a:xfrm>
          <a:prstGeom prst="rect">
            <a:avLst/>
          </a:prstGeom>
          <a:ln w="0">
            <a:noFill/>
          </a:ln>
        </p:spPr>
      </p:pic>
      <p:sp>
        <p:nvSpPr>
          <p:cNvPr id="642" name="CaixaDeTexto 14"/>
          <p:cNvSpPr/>
          <p:nvPr/>
        </p:nvSpPr>
        <p:spPr>
          <a:xfrm>
            <a:off x="7225920" y="255420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Retângulo 7"/>
          <p:cNvSpPr/>
          <p:nvPr/>
        </p:nvSpPr>
        <p:spPr>
          <a:xfrm>
            <a:off x="7560000" y="5156640"/>
            <a:ext cx="1797840" cy="403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7423200" y="2399040"/>
            <a:ext cx="2110320" cy="32684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CaixaDeTexto 15"/>
          <p:cNvSpPr/>
          <p:nvPr/>
        </p:nvSpPr>
        <p:spPr>
          <a:xfrm>
            <a:off x="7819920" y="210060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Retângulo 9"/>
          <p:cNvSpPr/>
          <p:nvPr/>
        </p:nvSpPr>
        <p:spPr>
          <a:xfrm>
            <a:off x="7560000" y="4642920"/>
            <a:ext cx="1797840" cy="4035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7" name="Retângulo 15"/>
          <p:cNvSpPr/>
          <p:nvPr/>
        </p:nvSpPr>
        <p:spPr>
          <a:xfrm>
            <a:off x="7560000" y="4125960"/>
            <a:ext cx="1797840" cy="403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8" name="Retângulo 16"/>
          <p:cNvSpPr/>
          <p:nvPr/>
        </p:nvSpPr>
        <p:spPr>
          <a:xfrm>
            <a:off x="7560000" y="3628800"/>
            <a:ext cx="1797840" cy="403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9" name="Seta: para a Direita 3"/>
          <p:cNvSpPr/>
          <p:nvPr/>
        </p:nvSpPr>
        <p:spPr>
          <a:xfrm rot="10800000">
            <a:off x="9174240" y="3684960"/>
            <a:ext cx="725760" cy="295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50" name="Imagem 31" descr=""/>
          <p:cNvPicPr/>
          <p:nvPr/>
        </p:nvPicPr>
        <p:blipFill>
          <a:blip r:embed="rId5"/>
          <a:stretch/>
        </p:blipFill>
        <p:spPr>
          <a:xfrm>
            <a:off x="841320" y="1454040"/>
            <a:ext cx="2918520" cy="1247400"/>
          </a:xfrm>
          <a:prstGeom prst="rect">
            <a:avLst/>
          </a:prstGeom>
          <a:ln w="0">
            <a:noFill/>
          </a:ln>
        </p:spPr>
      </p:pic>
      <p:pic>
        <p:nvPicPr>
          <p:cNvPr id="651" name="Imagem 32" descr=""/>
          <p:cNvPicPr/>
          <p:nvPr/>
        </p:nvPicPr>
        <p:blipFill>
          <a:blip r:embed="rId6"/>
          <a:stretch/>
        </p:blipFill>
        <p:spPr>
          <a:xfrm>
            <a:off x="1991160" y="2854440"/>
            <a:ext cx="2934360" cy="1287000"/>
          </a:xfrm>
          <a:prstGeom prst="rect">
            <a:avLst/>
          </a:prstGeom>
          <a:ln w="0">
            <a:noFill/>
          </a:ln>
        </p:spPr>
      </p:pic>
      <p:pic>
        <p:nvPicPr>
          <p:cNvPr id="652" name="Imagem 33" descr=""/>
          <p:cNvPicPr/>
          <p:nvPr/>
        </p:nvPicPr>
        <p:blipFill>
          <a:blip r:embed="rId7"/>
          <a:stretch/>
        </p:blipFill>
        <p:spPr>
          <a:xfrm>
            <a:off x="3330360" y="4269240"/>
            <a:ext cx="2894760" cy="1247400"/>
          </a:xfrm>
          <a:prstGeom prst="rect">
            <a:avLst/>
          </a:prstGeom>
          <a:ln w="0">
            <a:noFill/>
          </a:ln>
        </p:spPr>
      </p:pic>
      <p:pic>
        <p:nvPicPr>
          <p:cNvPr id="653" name="Imagem 34" descr=""/>
          <p:cNvPicPr/>
          <p:nvPr/>
        </p:nvPicPr>
        <p:blipFill>
          <a:blip r:embed="rId8"/>
          <a:stretch/>
        </p:blipFill>
        <p:spPr>
          <a:xfrm>
            <a:off x="4637520" y="5741640"/>
            <a:ext cx="2321640" cy="737640"/>
          </a:xfrm>
          <a:prstGeom prst="rect">
            <a:avLst/>
          </a:prstGeom>
          <a:ln w="0">
            <a:noFill/>
          </a:ln>
        </p:spPr>
      </p:pic>
      <p:sp>
        <p:nvSpPr>
          <p:cNvPr id="654" name="Sinal de Multiplicação 2"/>
          <p:cNvSpPr/>
          <p:nvPr/>
        </p:nvSpPr>
        <p:spPr>
          <a:xfrm>
            <a:off x="6977880" y="5932440"/>
            <a:ext cx="486720" cy="41544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5" name="CaixaDeTexto 16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0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Visão Computacional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Padrões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7560000" y="3216960"/>
            <a:ext cx="1497960" cy="8917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497960" cy="1588680"/>
          </a:xfrm>
          <a:prstGeom prst="rect">
            <a:avLst/>
          </a:prstGeom>
          <a:ln w="0">
            <a:noFill/>
          </a:ln>
        </p:spPr>
      </p:pic>
      <p:sp>
        <p:nvSpPr>
          <p:cNvPr id="400" name="CustomShape 7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88"/>
          <p:cNvSpPr/>
          <p:nvPr/>
        </p:nvSpPr>
        <p:spPr>
          <a:xfrm>
            <a:off x="978480" y="1564920"/>
            <a:ext cx="777312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18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19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Imagem 35" descr=""/>
          <p:cNvPicPr/>
          <p:nvPr/>
        </p:nvPicPr>
        <p:blipFill>
          <a:blip r:embed="rId1"/>
          <a:stretch/>
        </p:blipFill>
        <p:spPr>
          <a:xfrm>
            <a:off x="1980360" y="2837520"/>
            <a:ext cx="2951280" cy="1272600"/>
          </a:xfrm>
          <a:prstGeom prst="rect">
            <a:avLst/>
          </a:prstGeom>
          <a:ln w="0">
            <a:noFill/>
          </a:ln>
        </p:spPr>
      </p:pic>
      <p:pic>
        <p:nvPicPr>
          <p:cNvPr id="661" name="Imagem 36" descr=""/>
          <p:cNvPicPr/>
          <p:nvPr/>
        </p:nvPicPr>
        <p:blipFill>
          <a:blip r:embed="rId2"/>
          <a:stretch/>
        </p:blipFill>
        <p:spPr>
          <a:xfrm>
            <a:off x="867600" y="1440000"/>
            <a:ext cx="2896200" cy="1264680"/>
          </a:xfrm>
          <a:prstGeom prst="rect">
            <a:avLst/>
          </a:prstGeom>
          <a:ln w="0">
            <a:noFill/>
          </a:ln>
        </p:spPr>
      </p:pic>
      <p:pic>
        <p:nvPicPr>
          <p:cNvPr id="662" name="Imagem 37" descr=""/>
          <p:cNvPicPr/>
          <p:nvPr/>
        </p:nvPicPr>
        <p:blipFill>
          <a:blip r:embed="rId3"/>
          <a:stretch/>
        </p:blipFill>
        <p:spPr>
          <a:xfrm>
            <a:off x="3314520" y="4242960"/>
            <a:ext cx="2919600" cy="1248840"/>
          </a:xfrm>
          <a:prstGeom prst="rect">
            <a:avLst/>
          </a:prstGeom>
          <a:ln w="0">
            <a:noFill/>
          </a:ln>
        </p:spPr>
      </p:pic>
      <p:sp>
        <p:nvSpPr>
          <p:cNvPr id="663" name="Conector: Angulado 5"/>
          <p:cNvSpPr/>
          <p:nvPr/>
        </p:nvSpPr>
        <p:spPr>
          <a:xfrm flipH="1" rot="16200000">
            <a:off x="1303920" y="2798280"/>
            <a:ext cx="765360" cy="5832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onector: Angulado 6"/>
          <p:cNvSpPr/>
          <p:nvPr/>
        </p:nvSpPr>
        <p:spPr>
          <a:xfrm flipH="1" rot="16200000">
            <a:off x="2635560" y="4190040"/>
            <a:ext cx="745920" cy="6058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CaixaDeTexto 13"/>
          <p:cNvSpPr/>
          <p:nvPr/>
        </p:nvSpPr>
        <p:spPr>
          <a:xfrm>
            <a:off x="7219800" y="254880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Picture 41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47000" y="4924440"/>
            <a:ext cx="1878480" cy="1865880"/>
          </a:xfrm>
          <a:prstGeom prst="rect">
            <a:avLst/>
          </a:prstGeom>
          <a:ln w="0">
            <a:noFill/>
          </a:ln>
        </p:spPr>
      </p:pic>
      <p:sp>
        <p:nvSpPr>
          <p:cNvPr id="667" name="CaixaDeTexto 18"/>
          <p:cNvSpPr/>
          <p:nvPr/>
        </p:nvSpPr>
        <p:spPr>
          <a:xfrm>
            <a:off x="7219800" y="254880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Retângulo 13"/>
          <p:cNvSpPr/>
          <p:nvPr/>
        </p:nvSpPr>
        <p:spPr>
          <a:xfrm>
            <a:off x="7560000" y="5137920"/>
            <a:ext cx="1797840" cy="401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9" name="Retângulo 14"/>
          <p:cNvSpPr/>
          <p:nvPr/>
        </p:nvSpPr>
        <p:spPr>
          <a:xfrm>
            <a:off x="7416360" y="2394000"/>
            <a:ext cx="2099880" cy="32522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aixaDeTexto 19"/>
          <p:cNvSpPr/>
          <p:nvPr/>
        </p:nvSpPr>
        <p:spPr>
          <a:xfrm>
            <a:off x="7808400" y="2097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Retângulo 19"/>
          <p:cNvSpPr/>
          <p:nvPr/>
        </p:nvSpPr>
        <p:spPr>
          <a:xfrm>
            <a:off x="7560000" y="4626720"/>
            <a:ext cx="1797840" cy="401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2" name="Retângulo 20"/>
          <p:cNvSpPr/>
          <p:nvPr/>
        </p:nvSpPr>
        <p:spPr>
          <a:xfrm>
            <a:off x="7560000" y="4112280"/>
            <a:ext cx="1797840" cy="401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3" name="Seta: para a Direita 6"/>
          <p:cNvSpPr/>
          <p:nvPr/>
        </p:nvSpPr>
        <p:spPr>
          <a:xfrm rot="10800000">
            <a:off x="9177840" y="4205520"/>
            <a:ext cx="722160" cy="2944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74" name="Imagem 38" descr=""/>
          <p:cNvPicPr/>
          <p:nvPr/>
        </p:nvPicPr>
        <p:blipFill>
          <a:blip r:embed="rId5"/>
          <a:stretch/>
        </p:blipFill>
        <p:spPr>
          <a:xfrm>
            <a:off x="867600" y="1454040"/>
            <a:ext cx="2904480" cy="1240920"/>
          </a:xfrm>
          <a:prstGeom prst="rect">
            <a:avLst/>
          </a:prstGeom>
          <a:ln w="0">
            <a:noFill/>
          </a:ln>
        </p:spPr>
      </p:pic>
      <p:pic>
        <p:nvPicPr>
          <p:cNvPr id="675" name="Imagem 39" descr=""/>
          <p:cNvPicPr/>
          <p:nvPr/>
        </p:nvPicPr>
        <p:blipFill>
          <a:blip r:embed="rId6"/>
          <a:stretch/>
        </p:blipFill>
        <p:spPr>
          <a:xfrm>
            <a:off x="2011680" y="2846880"/>
            <a:ext cx="2919960" cy="1280880"/>
          </a:xfrm>
          <a:prstGeom prst="rect">
            <a:avLst/>
          </a:prstGeom>
          <a:ln w="0">
            <a:noFill/>
          </a:ln>
        </p:spPr>
      </p:pic>
      <p:pic>
        <p:nvPicPr>
          <p:cNvPr id="676" name="Imagem 40" descr=""/>
          <p:cNvPicPr/>
          <p:nvPr/>
        </p:nvPicPr>
        <p:blipFill>
          <a:blip r:embed="rId7"/>
          <a:stretch/>
        </p:blipFill>
        <p:spPr>
          <a:xfrm>
            <a:off x="3344400" y="4255200"/>
            <a:ext cx="2880000" cy="1240920"/>
          </a:xfrm>
          <a:prstGeom prst="rect">
            <a:avLst/>
          </a:prstGeom>
          <a:ln w="0">
            <a:noFill/>
          </a:ln>
        </p:spPr>
      </p:pic>
      <p:sp>
        <p:nvSpPr>
          <p:cNvPr id="677" name="CaixaDeTexto 20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92"/>
          <p:cNvSpPr/>
          <p:nvPr/>
        </p:nvSpPr>
        <p:spPr>
          <a:xfrm>
            <a:off x="944640" y="1682640"/>
            <a:ext cx="7563960" cy="7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19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CustomShape 19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Imagem 41" descr=""/>
          <p:cNvPicPr/>
          <p:nvPr/>
        </p:nvPicPr>
        <p:blipFill>
          <a:blip r:embed="rId1"/>
          <a:stretch/>
        </p:blipFill>
        <p:spPr>
          <a:xfrm>
            <a:off x="1919880" y="2921400"/>
            <a:ext cx="2871720" cy="1238040"/>
          </a:xfrm>
          <a:prstGeom prst="rect">
            <a:avLst/>
          </a:prstGeom>
          <a:ln w="0">
            <a:noFill/>
          </a:ln>
        </p:spPr>
      </p:pic>
      <p:pic>
        <p:nvPicPr>
          <p:cNvPr id="683" name="Imagem 42" descr=""/>
          <p:cNvPicPr/>
          <p:nvPr/>
        </p:nvPicPr>
        <p:blipFill>
          <a:blip r:embed="rId2"/>
          <a:stretch/>
        </p:blipFill>
        <p:spPr>
          <a:xfrm>
            <a:off x="837360" y="1561320"/>
            <a:ext cx="2818080" cy="1230480"/>
          </a:xfrm>
          <a:prstGeom prst="rect">
            <a:avLst/>
          </a:prstGeom>
          <a:ln w="0">
            <a:noFill/>
          </a:ln>
        </p:spPr>
      </p:pic>
      <p:sp>
        <p:nvSpPr>
          <p:cNvPr id="684" name="Conector: Angulado 10"/>
          <p:cNvSpPr/>
          <p:nvPr/>
        </p:nvSpPr>
        <p:spPr>
          <a:xfrm flipH="1" rot="16200000">
            <a:off x="1261080" y="2882880"/>
            <a:ext cx="744840" cy="5677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5" name="CaixaDeTexto 17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Picture 42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720000" y="4952160"/>
            <a:ext cx="1827720" cy="1815480"/>
          </a:xfrm>
          <a:prstGeom prst="rect">
            <a:avLst/>
          </a:prstGeom>
          <a:ln w="0">
            <a:noFill/>
          </a:ln>
        </p:spPr>
      </p:pic>
      <p:sp>
        <p:nvSpPr>
          <p:cNvPr id="687" name="CaixaDeTexto 23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CaixaDeTexto 25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CaixaDeTexto 26"/>
          <p:cNvSpPr/>
          <p:nvPr/>
        </p:nvSpPr>
        <p:spPr>
          <a:xfrm>
            <a:off x="7013880" y="263988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Retângulo 17"/>
          <p:cNvSpPr/>
          <p:nvPr/>
        </p:nvSpPr>
        <p:spPr>
          <a:xfrm>
            <a:off x="7452000" y="5159520"/>
            <a:ext cx="161784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1" name="Retângulo 18"/>
          <p:cNvSpPr/>
          <p:nvPr/>
        </p:nvSpPr>
        <p:spPr>
          <a:xfrm>
            <a:off x="7209720" y="2489760"/>
            <a:ext cx="2043360" cy="31644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CaixaDeTexto 27"/>
          <p:cNvSpPr/>
          <p:nvPr/>
        </p:nvSpPr>
        <p:spPr>
          <a:xfrm>
            <a:off x="7573320" y="220068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Retângulo 22"/>
          <p:cNvSpPr/>
          <p:nvPr/>
        </p:nvSpPr>
        <p:spPr>
          <a:xfrm>
            <a:off x="7452000" y="4662360"/>
            <a:ext cx="161784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4" name="Seta: para a Direita 5"/>
          <p:cNvSpPr/>
          <p:nvPr/>
        </p:nvSpPr>
        <p:spPr>
          <a:xfrm rot="10800000">
            <a:off x="8907840" y="4719240"/>
            <a:ext cx="70272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95" name="Imagem 43" descr=""/>
          <p:cNvPicPr/>
          <p:nvPr/>
        </p:nvPicPr>
        <p:blipFill>
          <a:blip r:embed="rId4"/>
          <a:stretch/>
        </p:blipFill>
        <p:spPr>
          <a:xfrm>
            <a:off x="837360" y="1575000"/>
            <a:ext cx="2825640" cy="1207440"/>
          </a:xfrm>
          <a:prstGeom prst="rect">
            <a:avLst/>
          </a:prstGeom>
          <a:ln w="0">
            <a:noFill/>
          </a:ln>
        </p:spPr>
      </p:pic>
      <p:pic>
        <p:nvPicPr>
          <p:cNvPr id="696" name="Imagem 44" descr=""/>
          <p:cNvPicPr/>
          <p:nvPr/>
        </p:nvPicPr>
        <p:blipFill>
          <a:blip r:embed="rId5"/>
          <a:stretch/>
        </p:blipFill>
        <p:spPr>
          <a:xfrm>
            <a:off x="1950480" y="2930760"/>
            <a:ext cx="2841120" cy="1245960"/>
          </a:xfrm>
          <a:prstGeom prst="rect">
            <a:avLst/>
          </a:prstGeom>
          <a:ln w="0">
            <a:noFill/>
          </a:ln>
        </p:spPr>
      </p:pic>
      <p:sp>
        <p:nvSpPr>
          <p:cNvPr id="697" name="CaixaDeTexto 28"/>
          <p:cNvSpPr/>
          <p:nvPr/>
        </p:nvSpPr>
        <p:spPr>
          <a:xfrm>
            <a:off x="935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96"/>
          <p:cNvSpPr/>
          <p:nvPr/>
        </p:nvSpPr>
        <p:spPr>
          <a:xfrm>
            <a:off x="966600" y="1633320"/>
            <a:ext cx="7563960" cy="7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19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19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Imagem 45" descr=""/>
          <p:cNvPicPr/>
          <p:nvPr/>
        </p:nvPicPr>
        <p:blipFill>
          <a:blip r:embed="rId1"/>
          <a:stretch/>
        </p:blipFill>
        <p:spPr>
          <a:xfrm>
            <a:off x="859320" y="1512000"/>
            <a:ext cx="2818080" cy="1230480"/>
          </a:xfrm>
          <a:prstGeom prst="rect">
            <a:avLst/>
          </a:prstGeom>
          <a:ln w="0">
            <a:noFill/>
          </a:ln>
        </p:spPr>
      </p:pic>
      <p:sp>
        <p:nvSpPr>
          <p:cNvPr id="703" name="CaixaDeTexto 21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Picture 43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1960" y="4902840"/>
            <a:ext cx="1827720" cy="1815480"/>
          </a:xfrm>
          <a:prstGeom prst="rect">
            <a:avLst/>
          </a:prstGeom>
          <a:ln w="0">
            <a:noFill/>
          </a:ln>
        </p:spPr>
      </p:pic>
      <p:sp>
        <p:nvSpPr>
          <p:cNvPr id="705" name="CaixaDeTexto 22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aixaDeTexto 24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aixaDeTexto 31"/>
          <p:cNvSpPr/>
          <p:nvPr/>
        </p:nvSpPr>
        <p:spPr>
          <a:xfrm>
            <a:off x="7035840" y="259056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Retângulo 21"/>
          <p:cNvSpPr/>
          <p:nvPr/>
        </p:nvSpPr>
        <p:spPr>
          <a:xfrm>
            <a:off x="7380000" y="5110200"/>
            <a:ext cx="161784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9" name="Retângulo 24"/>
          <p:cNvSpPr/>
          <p:nvPr/>
        </p:nvSpPr>
        <p:spPr>
          <a:xfrm>
            <a:off x="7231680" y="2440440"/>
            <a:ext cx="2043360" cy="31644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aixaDeTexto 32"/>
          <p:cNvSpPr/>
          <p:nvPr/>
        </p:nvSpPr>
        <p:spPr>
          <a:xfrm>
            <a:off x="7595280" y="2151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Seta: para a Direita 8"/>
          <p:cNvSpPr/>
          <p:nvPr/>
        </p:nvSpPr>
        <p:spPr>
          <a:xfrm rot="10800000">
            <a:off x="8929800" y="5155200"/>
            <a:ext cx="702720" cy="286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12" name="Imagem 46" descr=""/>
          <p:cNvPicPr/>
          <p:nvPr/>
        </p:nvPicPr>
        <p:blipFill>
          <a:blip r:embed="rId3"/>
          <a:stretch/>
        </p:blipFill>
        <p:spPr>
          <a:xfrm>
            <a:off x="859320" y="1525680"/>
            <a:ext cx="2825640" cy="1207440"/>
          </a:xfrm>
          <a:prstGeom prst="rect">
            <a:avLst/>
          </a:prstGeom>
          <a:ln w="0">
            <a:noFill/>
          </a:ln>
        </p:spPr>
      </p:pic>
      <p:sp>
        <p:nvSpPr>
          <p:cNvPr id="713" name="CaixaDeTexto 33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200"/>
          <p:cNvSpPr/>
          <p:nvPr/>
        </p:nvSpPr>
        <p:spPr>
          <a:xfrm>
            <a:off x="981000" y="1550520"/>
            <a:ext cx="726084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201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202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aixaDeTexto 29"/>
          <p:cNvSpPr/>
          <p:nvPr/>
        </p:nvSpPr>
        <p:spPr>
          <a:xfrm>
            <a:off x="1045080" y="504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Imagem 47" descr=""/>
          <p:cNvPicPr/>
          <p:nvPr/>
        </p:nvPicPr>
        <p:blipFill>
          <a:blip r:embed="rId1"/>
          <a:stretch/>
        </p:blipFill>
        <p:spPr>
          <a:xfrm>
            <a:off x="889920" y="1440000"/>
            <a:ext cx="5049720" cy="3082320"/>
          </a:xfrm>
          <a:prstGeom prst="rect">
            <a:avLst/>
          </a:prstGeom>
          <a:ln w="0">
            <a:noFill/>
          </a:ln>
        </p:spPr>
      </p:pic>
      <p:sp>
        <p:nvSpPr>
          <p:cNvPr id="720" name="Seta: para a Direita 7"/>
          <p:cNvSpPr/>
          <p:nvPr/>
        </p:nvSpPr>
        <p:spPr>
          <a:xfrm flipV="1" rot="19768200">
            <a:off x="397080" y="4750200"/>
            <a:ext cx="420840" cy="199080"/>
          </a:xfrm>
          <a:prstGeom prst="rightArrow">
            <a:avLst>
              <a:gd name="adj1" fmla="val 50000"/>
              <a:gd name="adj2" fmla="val 52303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21" name="Picture 44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2320" y="4903200"/>
            <a:ext cx="1827720" cy="1815480"/>
          </a:xfrm>
          <a:prstGeom prst="rect">
            <a:avLst/>
          </a:prstGeom>
          <a:ln w="0">
            <a:noFill/>
          </a:ln>
        </p:spPr>
      </p:pic>
      <p:sp>
        <p:nvSpPr>
          <p:cNvPr id="722" name="CaixaDeTexto 30"/>
          <p:cNvSpPr/>
          <p:nvPr/>
        </p:nvSpPr>
        <p:spPr>
          <a:xfrm>
            <a:off x="981360" y="5064840"/>
            <a:ext cx="1039320" cy="10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Voltei 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889920" y="3886200"/>
            <a:ext cx="1239120" cy="31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820800" y="4524120"/>
            <a:ext cx="18770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164880" y="720360"/>
            <a:ext cx="349128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20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8" name="CustomShape 205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206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207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Imagem 4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3080" cy="1688040"/>
          </a:xfrm>
          <a:prstGeom prst="rect">
            <a:avLst/>
          </a:prstGeom>
          <a:ln w="0">
            <a:noFill/>
          </a:ln>
        </p:spPr>
      </p:pic>
      <p:pic>
        <p:nvPicPr>
          <p:cNvPr id="732" name="Imagem 49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0520" cy="168804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209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210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211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CustomShape 212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8" name="Imagem 50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3080" cy="1688040"/>
          </a:xfrm>
          <a:prstGeom prst="rect">
            <a:avLst/>
          </a:prstGeom>
          <a:ln w="0">
            <a:noFill/>
          </a:ln>
        </p:spPr>
      </p:pic>
      <p:pic>
        <p:nvPicPr>
          <p:cNvPr id="739" name="Imagem 51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0520" cy="1688040"/>
          </a:xfrm>
          <a:prstGeom prst="rect">
            <a:avLst/>
          </a:prstGeom>
          <a:ln w="0">
            <a:noFill/>
          </a:ln>
        </p:spPr>
      </p:pic>
      <p:sp>
        <p:nvSpPr>
          <p:cNvPr id="740" name=""/>
          <p:cNvSpPr/>
          <p:nvPr/>
        </p:nvSpPr>
        <p:spPr>
          <a:xfrm>
            <a:off x="1080000" y="4500000"/>
            <a:ext cx="3499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5220000" y="4500000"/>
            <a:ext cx="38667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desempilhamento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720000" y="4140000"/>
            <a:ext cx="357840" cy="177840"/>
          </a:xfrm>
          <a:custGeom>
            <a:avLst/>
            <a:gdLst>
              <a:gd name="textAreaLeft" fmla="*/ 0 w 357840"/>
              <a:gd name="textAreaRight" fmla="*/ 359640 w 357840"/>
              <a:gd name="textAreaTop" fmla="*/ 0 h 177840"/>
              <a:gd name="textAreaBottom" fmla="*/ 179640 h 17784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3" name=""/>
          <p:cNvSpPr/>
          <p:nvPr/>
        </p:nvSpPr>
        <p:spPr>
          <a:xfrm>
            <a:off x="5220000" y="3888000"/>
            <a:ext cx="357840" cy="177840"/>
          </a:xfrm>
          <a:custGeom>
            <a:avLst/>
            <a:gdLst>
              <a:gd name="textAreaLeft" fmla="*/ 0 w 357840"/>
              <a:gd name="textAreaRight" fmla="*/ 359640 w 357840"/>
              <a:gd name="textAreaTop" fmla="*/ 0 h 177840"/>
              <a:gd name="textAreaBottom" fmla="*/ 179640 h 17784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4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21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6" name="CustomShape 215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CustomShape 21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Picture 45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99960"/>
            <a:ext cx="1891440" cy="1846080"/>
          </a:xfrm>
          <a:prstGeom prst="rect">
            <a:avLst/>
          </a:prstGeom>
          <a:ln w="0">
            <a:noFill/>
          </a:ln>
        </p:spPr>
      </p:pic>
      <p:sp>
        <p:nvSpPr>
          <p:cNvPr id="749" name="CaixaDeTexto 34"/>
          <p:cNvSpPr/>
          <p:nvPr/>
        </p:nvSpPr>
        <p:spPr>
          <a:xfrm>
            <a:off x="1211760" y="512280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0" name="Imagem 52" descr=""/>
          <p:cNvPicPr/>
          <p:nvPr/>
        </p:nvPicPr>
        <p:blipFill>
          <a:blip r:embed="rId2"/>
          <a:stretch/>
        </p:blipFill>
        <p:spPr>
          <a:xfrm>
            <a:off x="981720" y="1440000"/>
            <a:ext cx="5316120" cy="308448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/>
          <p:nvPr/>
        </p:nvSpPr>
        <p:spPr>
          <a:xfrm>
            <a:off x="164880" y="720360"/>
            <a:ext cx="2712960" cy="67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21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22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4" name="Picture 46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557640" y="5007600"/>
            <a:ext cx="1809720" cy="1797840"/>
          </a:xfrm>
          <a:prstGeom prst="rect">
            <a:avLst/>
          </a:prstGeom>
          <a:ln w="0">
            <a:noFill/>
          </a:ln>
        </p:spPr>
      </p:pic>
      <p:sp>
        <p:nvSpPr>
          <p:cNvPr id="755" name="CaixaDeTexto 36"/>
          <p:cNvSpPr/>
          <p:nvPr/>
        </p:nvSpPr>
        <p:spPr>
          <a:xfrm>
            <a:off x="851400" y="522504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Retângulo 23"/>
          <p:cNvSpPr/>
          <p:nvPr/>
        </p:nvSpPr>
        <p:spPr>
          <a:xfrm>
            <a:off x="7446240" y="5213520"/>
            <a:ext cx="1096200" cy="386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Retângulo 26"/>
          <p:cNvSpPr/>
          <p:nvPr/>
        </p:nvSpPr>
        <p:spPr>
          <a:xfrm>
            <a:off x="6982920" y="2570400"/>
            <a:ext cx="2023200" cy="31327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8" name="CaixaDeTexto 37"/>
          <p:cNvSpPr/>
          <p:nvPr/>
        </p:nvSpPr>
        <p:spPr>
          <a:xfrm>
            <a:off x="7525800" y="228420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Seta: para a Direita 10"/>
          <p:cNvSpPr/>
          <p:nvPr/>
        </p:nvSpPr>
        <p:spPr>
          <a:xfrm rot="10800000">
            <a:off x="8664480" y="5258160"/>
            <a:ext cx="695520" cy="283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0" name="Imagem 53" descr=""/>
          <p:cNvPicPr/>
          <p:nvPr/>
        </p:nvPicPr>
        <p:blipFill>
          <a:blip r:embed="rId2"/>
          <a:stretch/>
        </p:blipFill>
        <p:spPr>
          <a:xfrm>
            <a:off x="673920" y="1664640"/>
            <a:ext cx="2797920" cy="1195560"/>
          </a:xfrm>
          <a:prstGeom prst="rect">
            <a:avLst/>
          </a:prstGeom>
          <a:ln w="0">
            <a:noFill/>
          </a:ln>
        </p:spPr>
      </p:pic>
      <p:pic>
        <p:nvPicPr>
          <p:cNvPr id="761" name="Imagem 54" descr=""/>
          <p:cNvPicPr/>
          <p:nvPr/>
        </p:nvPicPr>
        <p:blipFill>
          <a:blip r:embed="rId3"/>
          <a:stretch/>
        </p:blipFill>
        <p:spPr>
          <a:xfrm>
            <a:off x="689040" y="1676880"/>
            <a:ext cx="2782800" cy="1187640"/>
          </a:xfrm>
          <a:prstGeom prst="rect">
            <a:avLst/>
          </a:prstGeom>
          <a:ln w="0">
            <a:noFill/>
          </a:ln>
        </p:spPr>
      </p:pic>
      <p:sp>
        <p:nvSpPr>
          <p:cNvPr id="762" name="CustomShape 21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22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22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Imagem 55" descr=""/>
          <p:cNvPicPr/>
          <p:nvPr/>
        </p:nvPicPr>
        <p:blipFill>
          <a:blip r:embed="rId1"/>
          <a:stretch/>
        </p:blipFill>
        <p:spPr>
          <a:xfrm>
            <a:off x="1719720" y="2957040"/>
            <a:ext cx="2823480" cy="1217520"/>
          </a:xfrm>
          <a:prstGeom prst="rect">
            <a:avLst/>
          </a:prstGeom>
          <a:ln w="0">
            <a:noFill/>
          </a:ln>
        </p:spPr>
      </p:pic>
      <p:pic>
        <p:nvPicPr>
          <p:cNvPr id="766" name="Imagem 56" descr=""/>
          <p:cNvPicPr/>
          <p:nvPr/>
        </p:nvPicPr>
        <p:blipFill>
          <a:blip r:embed="rId2"/>
          <a:stretch/>
        </p:blipFill>
        <p:spPr>
          <a:xfrm>
            <a:off x="655560" y="1620000"/>
            <a:ext cx="2770560" cy="120996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47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540000" y="4953960"/>
            <a:ext cx="1797120" cy="1784880"/>
          </a:xfrm>
          <a:prstGeom prst="rect">
            <a:avLst/>
          </a:prstGeom>
          <a:ln w="0">
            <a:noFill/>
          </a:ln>
        </p:spPr>
      </p:pic>
      <p:sp>
        <p:nvSpPr>
          <p:cNvPr id="768" name="Retângulo 25"/>
          <p:cNvSpPr/>
          <p:nvPr/>
        </p:nvSpPr>
        <p:spPr>
          <a:xfrm>
            <a:off x="7381080" y="5158080"/>
            <a:ext cx="1088640" cy="3837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9" name="Retângulo 29"/>
          <p:cNvSpPr/>
          <p:nvPr/>
        </p:nvSpPr>
        <p:spPr>
          <a:xfrm>
            <a:off x="6921000" y="2532960"/>
            <a:ext cx="2009160" cy="31114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0" name="CaixaDeTexto 35"/>
          <p:cNvSpPr/>
          <p:nvPr/>
        </p:nvSpPr>
        <p:spPr>
          <a:xfrm>
            <a:off x="7456680" y="224892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Retângulo 30"/>
          <p:cNvSpPr/>
          <p:nvPr/>
        </p:nvSpPr>
        <p:spPr>
          <a:xfrm>
            <a:off x="7381080" y="4669200"/>
            <a:ext cx="1088640" cy="3837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Seta: para a Direita 9"/>
          <p:cNvSpPr/>
          <p:nvPr/>
        </p:nvSpPr>
        <p:spPr>
          <a:xfrm rot="10800000">
            <a:off x="8590680" y="4725000"/>
            <a:ext cx="690840" cy="281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3" name="Imagem 57" descr=""/>
          <p:cNvPicPr/>
          <p:nvPr/>
        </p:nvPicPr>
        <p:blipFill>
          <a:blip r:embed="rId4"/>
          <a:stretch/>
        </p:blipFill>
        <p:spPr>
          <a:xfrm>
            <a:off x="655560" y="1633320"/>
            <a:ext cx="2778120" cy="1187280"/>
          </a:xfrm>
          <a:prstGeom prst="rect">
            <a:avLst/>
          </a:prstGeom>
          <a:ln w="0">
            <a:noFill/>
          </a:ln>
        </p:spPr>
      </p:pic>
      <p:pic>
        <p:nvPicPr>
          <p:cNvPr id="774" name="Imagem 58" descr=""/>
          <p:cNvPicPr/>
          <p:nvPr/>
        </p:nvPicPr>
        <p:blipFill>
          <a:blip r:embed="rId5"/>
          <a:stretch/>
        </p:blipFill>
        <p:spPr>
          <a:xfrm>
            <a:off x="1749960" y="2982240"/>
            <a:ext cx="2793240" cy="1225080"/>
          </a:xfrm>
          <a:prstGeom prst="rect">
            <a:avLst/>
          </a:prstGeom>
          <a:ln w="0">
            <a:noFill/>
          </a:ln>
        </p:spPr>
      </p:pic>
      <p:pic>
        <p:nvPicPr>
          <p:cNvPr id="775" name="Imagem 59" descr=""/>
          <p:cNvPicPr/>
          <p:nvPr/>
        </p:nvPicPr>
        <p:blipFill>
          <a:blip r:embed="rId6"/>
          <a:stretch/>
        </p:blipFill>
        <p:spPr>
          <a:xfrm>
            <a:off x="670680" y="1645560"/>
            <a:ext cx="2763000" cy="1179360"/>
          </a:xfrm>
          <a:prstGeom prst="rect">
            <a:avLst/>
          </a:prstGeom>
          <a:ln w="0">
            <a:noFill/>
          </a:ln>
        </p:spPr>
      </p:pic>
      <p:sp>
        <p:nvSpPr>
          <p:cNvPr id="776" name="Conector: Angulado 9"/>
          <p:cNvSpPr/>
          <p:nvPr/>
        </p:nvSpPr>
        <p:spPr>
          <a:xfrm flipH="1" rot="16200000">
            <a:off x="3359880" y="2611080"/>
            <a:ext cx="437400" cy="3002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7" name="CustomShape 22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22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CustomShape 22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0" name="Imagem 60" descr=""/>
          <p:cNvPicPr/>
          <p:nvPr/>
        </p:nvPicPr>
        <p:blipFill>
          <a:blip r:embed="rId1"/>
          <a:stretch/>
        </p:blipFill>
        <p:spPr>
          <a:xfrm>
            <a:off x="1846800" y="2900160"/>
            <a:ext cx="2940120" cy="1267560"/>
          </a:xfrm>
          <a:prstGeom prst="rect">
            <a:avLst/>
          </a:prstGeom>
          <a:ln w="0">
            <a:noFill/>
          </a:ln>
        </p:spPr>
      </p:pic>
      <p:pic>
        <p:nvPicPr>
          <p:cNvPr id="781" name="Imagem 61" descr=""/>
          <p:cNvPicPr/>
          <p:nvPr/>
        </p:nvPicPr>
        <p:blipFill>
          <a:blip r:embed="rId2"/>
          <a:stretch/>
        </p:blipFill>
        <p:spPr>
          <a:xfrm>
            <a:off x="738720" y="1508040"/>
            <a:ext cx="2884680" cy="1259640"/>
          </a:xfrm>
          <a:prstGeom prst="rect">
            <a:avLst/>
          </a:prstGeom>
          <a:ln w="0">
            <a:noFill/>
          </a:ln>
        </p:spPr>
      </p:pic>
      <p:pic>
        <p:nvPicPr>
          <p:cNvPr id="782" name="Imagem 62" descr=""/>
          <p:cNvPicPr/>
          <p:nvPr/>
        </p:nvPicPr>
        <p:blipFill>
          <a:blip r:embed="rId3"/>
          <a:stretch/>
        </p:blipFill>
        <p:spPr>
          <a:xfrm>
            <a:off x="3176280" y="4300200"/>
            <a:ext cx="2908440" cy="1244160"/>
          </a:xfrm>
          <a:prstGeom prst="rect">
            <a:avLst/>
          </a:prstGeom>
          <a:ln w="0">
            <a:noFill/>
          </a:ln>
        </p:spPr>
      </p:pic>
      <p:pic>
        <p:nvPicPr>
          <p:cNvPr id="783" name="Picture 48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18480" y="4979160"/>
            <a:ext cx="1871280" cy="1858680"/>
          </a:xfrm>
          <a:prstGeom prst="rect">
            <a:avLst/>
          </a:prstGeom>
          <a:ln w="0">
            <a:noFill/>
          </a:ln>
        </p:spPr>
      </p:pic>
      <p:sp>
        <p:nvSpPr>
          <p:cNvPr id="784" name="Retângulo 27"/>
          <p:cNvSpPr/>
          <p:nvPr/>
        </p:nvSpPr>
        <p:spPr>
          <a:xfrm>
            <a:off x="7741440" y="5191560"/>
            <a:ext cx="1133280" cy="3999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5" name="Retângulo 28"/>
          <p:cNvSpPr/>
          <p:nvPr/>
        </p:nvSpPr>
        <p:spPr>
          <a:xfrm>
            <a:off x="7262280" y="2458440"/>
            <a:ext cx="2091960" cy="32396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6" name="CaixaDeTexto 38"/>
          <p:cNvSpPr/>
          <p:nvPr/>
        </p:nvSpPr>
        <p:spPr>
          <a:xfrm>
            <a:off x="7808760" y="2162880"/>
            <a:ext cx="997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Retângulo 33"/>
          <p:cNvSpPr/>
          <p:nvPr/>
        </p:nvSpPr>
        <p:spPr>
          <a:xfrm>
            <a:off x="7741440" y="4682880"/>
            <a:ext cx="1133280" cy="399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Retângulo 34"/>
          <p:cNvSpPr/>
          <p:nvPr/>
        </p:nvSpPr>
        <p:spPr>
          <a:xfrm>
            <a:off x="7741440" y="4170240"/>
            <a:ext cx="1133280" cy="3999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9" name="Seta: para a Direita 12"/>
          <p:cNvSpPr/>
          <p:nvPr/>
        </p:nvSpPr>
        <p:spPr>
          <a:xfrm rot="10800000">
            <a:off x="9000720" y="4220280"/>
            <a:ext cx="719280" cy="293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90" name="Imagem 63" descr=""/>
          <p:cNvPicPr/>
          <p:nvPr/>
        </p:nvPicPr>
        <p:blipFill>
          <a:blip r:embed="rId5"/>
          <a:stretch/>
        </p:blipFill>
        <p:spPr>
          <a:xfrm>
            <a:off x="738720" y="1522080"/>
            <a:ext cx="2892960" cy="1236240"/>
          </a:xfrm>
          <a:prstGeom prst="rect">
            <a:avLst/>
          </a:prstGeom>
          <a:ln w="0">
            <a:noFill/>
          </a:ln>
        </p:spPr>
      </p:pic>
      <p:pic>
        <p:nvPicPr>
          <p:cNvPr id="791" name="Imagem 64" descr=""/>
          <p:cNvPicPr/>
          <p:nvPr/>
        </p:nvPicPr>
        <p:blipFill>
          <a:blip r:embed="rId6"/>
          <a:stretch/>
        </p:blipFill>
        <p:spPr>
          <a:xfrm>
            <a:off x="1878480" y="2909880"/>
            <a:ext cx="2908440" cy="1275480"/>
          </a:xfrm>
          <a:prstGeom prst="rect">
            <a:avLst/>
          </a:prstGeom>
          <a:ln w="0">
            <a:noFill/>
          </a:ln>
        </p:spPr>
      </p:pic>
      <p:pic>
        <p:nvPicPr>
          <p:cNvPr id="792" name="Imagem 65" descr=""/>
          <p:cNvPicPr/>
          <p:nvPr/>
        </p:nvPicPr>
        <p:blipFill>
          <a:blip r:embed="rId7"/>
          <a:stretch/>
        </p:blipFill>
        <p:spPr>
          <a:xfrm>
            <a:off x="3205800" y="4312080"/>
            <a:ext cx="2869200" cy="1236240"/>
          </a:xfrm>
          <a:prstGeom prst="rect">
            <a:avLst/>
          </a:prstGeom>
          <a:ln w="0">
            <a:noFill/>
          </a:ln>
        </p:spPr>
      </p:pic>
      <p:pic>
        <p:nvPicPr>
          <p:cNvPr id="793" name="Imagem 66" descr=""/>
          <p:cNvPicPr/>
          <p:nvPr/>
        </p:nvPicPr>
        <p:blipFill>
          <a:blip r:embed="rId8"/>
          <a:stretch/>
        </p:blipFill>
        <p:spPr>
          <a:xfrm>
            <a:off x="3179880" y="4312080"/>
            <a:ext cx="2900880" cy="1236240"/>
          </a:xfrm>
          <a:prstGeom prst="rect">
            <a:avLst/>
          </a:prstGeom>
          <a:ln w="0">
            <a:noFill/>
          </a:ln>
        </p:spPr>
      </p:pic>
      <p:pic>
        <p:nvPicPr>
          <p:cNvPr id="794" name="Imagem 67" descr=""/>
          <p:cNvPicPr/>
          <p:nvPr/>
        </p:nvPicPr>
        <p:blipFill>
          <a:blip r:embed="rId9"/>
          <a:stretch/>
        </p:blipFill>
        <p:spPr>
          <a:xfrm>
            <a:off x="754560" y="1534680"/>
            <a:ext cx="2877120" cy="1227960"/>
          </a:xfrm>
          <a:prstGeom prst="rect">
            <a:avLst/>
          </a:prstGeom>
          <a:ln w="0">
            <a:noFill/>
          </a:ln>
        </p:spPr>
      </p:pic>
      <p:pic>
        <p:nvPicPr>
          <p:cNvPr id="795" name="Imagem 68" descr=""/>
          <p:cNvPicPr/>
          <p:nvPr/>
        </p:nvPicPr>
        <p:blipFill>
          <a:blip r:embed="rId10"/>
          <a:stretch/>
        </p:blipFill>
        <p:spPr>
          <a:xfrm>
            <a:off x="1878480" y="2926440"/>
            <a:ext cx="2908440" cy="1275840"/>
          </a:xfrm>
          <a:prstGeom prst="rect">
            <a:avLst/>
          </a:prstGeom>
          <a:ln w="0">
            <a:noFill/>
          </a:ln>
        </p:spPr>
      </p:pic>
      <p:sp>
        <p:nvSpPr>
          <p:cNvPr id="796" name="Conector: Angulado 13"/>
          <p:cNvSpPr/>
          <p:nvPr/>
        </p:nvSpPr>
        <p:spPr>
          <a:xfrm flipH="1" rot="16200000">
            <a:off x="3554640" y="2539440"/>
            <a:ext cx="455400" cy="31320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7" name="Conector: Angulado 14"/>
          <p:cNvSpPr/>
          <p:nvPr/>
        </p:nvSpPr>
        <p:spPr>
          <a:xfrm flipH="1" rot="16200000">
            <a:off x="4689720" y="3942000"/>
            <a:ext cx="455400" cy="3128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8" name="CustomShape 22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78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79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4" name="CustomShape 81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4" descr=""/>
          <p:cNvPicPr/>
          <p:nvPr/>
        </p:nvPicPr>
        <p:blipFill>
          <a:blip r:embed="rId1"/>
          <a:stretch/>
        </p:blipFill>
        <p:spPr>
          <a:xfrm>
            <a:off x="60120" y="1245240"/>
            <a:ext cx="4967640" cy="275004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7" descr=""/>
          <p:cNvPicPr/>
          <p:nvPr/>
        </p:nvPicPr>
        <p:blipFill>
          <a:blip r:embed="rId2"/>
          <a:stretch/>
        </p:blipFill>
        <p:spPr>
          <a:xfrm>
            <a:off x="5352120" y="812160"/>
            <a:ext cx="1291320" cy="55800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8" descr=""/>
          <p:cNvPicPr/>
          <p:nvPr/>
        </p:nvPicPr>
        <p:blipFill>
          <a:blip r:embed="rId3"/>
          <a:srcRect l="0" t="3780" r="0" b="0"/>
          <a:stretch/>
        </p:blipFill>
        <p:spPr>
          <a:xfrm>
            <a:off x="6758280" y="812160"/>
            <a:ext cx="1335600" cy="48384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9" descr=""/>
          <p:cNvPicPr/>
          <p:nvPr/>
        </p:nvPicPr>
        <p:blipFill>
          <a:blip r:embed="rId4"/>
          <a:stretch/>
        </p:blipFill>
        <p:spPr>
          <a:xfrm>
            <a:off x="8323920" y="719280"/>
            <a:ext cx="818640" cy="54864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5" descr=""/>
          <p:cNvPicPr/>
          <p:nvPr/>
        </p:nvPicPr>
        <p:blipFill>
          <a:blip r:embed="rId5"/>
          <a:stretch/>
        </p:blipFill>
        <p:spPr>
          <a:xfrm>
            <a:off x="5257800" y="1581840"/>
            <a:ext cx="4521600" cy="253152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6" descr=""/>
          <p:cNvPicPr/>
          <p:nvPr/>
        </p:nvPicPr>
        <p:blipFill>
          <a:blip r:embed="rId6"/>
          <a:stretch/>
        </p:blipFill>
        <p:spPr>
          <a:xfrm>
            <a:off x="5162400" y="4114800"/>
            <a:ext cx="4665960" cy="228456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10" descr=""/>
          <p:cNvPicPr/>
          <p:nvPr/>
        </p:nvPicPr>
        <p:blipFill>
          <a:blip r:embed="rId7"/>
          <a:srcRect l="0" t="0" r="38210" b="9070"/>
          <a:stretch/>
        </p:blipFill>
        <p:spPr>
          <a:xfrm>
            <a:off x="228600" y="4572000"/>
            <a:ext cx="4798440" cy="15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231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CustomShape 232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1" name="Imagem 70" descr=""/>
          <p:cNvPicPr/>
          <p:nvPr/>
        </p:nvPicPr>
        <p:blipFill>
          <a:blip r:embed="rId1"/>
          <a:stretch/>
        </p:blipFill>
        <p:spPr>
          <a:xfrm>
            <a:off x="1784880" y="2850120"/>
            <a:ext cx="2977920" cy="1283760"/>
          </a:xfrm>
          <a:prstGeom prst="rect">
            <a:avLst/>
          </a:prstGeom>
          <a:ln w="0">
            <a:noFill/>
          </a:ln>
        </p:spPr>
      </p:pic>
      <p:pic>
        <p:nvPicPr>
          <p:cNvPr id="802" name="Imagem 71" descr=""/>
          <p:cNvPicPr/>
          <p:nvPr/>
        </p:nvPicPr>
        <p:blipFill>
          <a:blip r:embed="rId2"/>
          <a:stretch/>
        </p:blipFill>
        <p:spPr>
          <a:xfrm>
            <a:off x="662760" y="1440000"/>
            <a:ext cx="2921760" cy="1275840"/>
          </a:xfrm>
          <a:prstGeom prst="rect">
            <a:avLst/>
          </a:prstGeom>
          <a:ln w="0">
            <a:noFill/>
          </a:ln>
        </p:spPr>
      </p:pic>
      <p:pic>
        <p:nvPicPr>
          <p:cNvPr id="803" name="Imagem 72" descr=""/>
          <p:cNvPicPr/>
          <p:nvPr/>
        </p:nvPicPr>
        <p:blipFill>
          <a:blip r:embed="rId3"/>
          <a:stretch/>
        </p:blipFill>
        <p:spPr>
          <a:xfrm>
            <a:off x="3131640" y="4267800"/>
            <a:ext cx="2945160" cy="1260000"/>
          </a:xfrm>
          <a:prstGeom prst="rect">
            <a:avLst/>
          </a:prstGeom>
          <a:ln w="0">
            <a:noFill/>
          </a:ln>
        </p:spPr>
      </p:pic>
      <p:pic>
        <p:nvPicPr>
          <p:cNvPr id="804" name="Picture 4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541080" y="4955400"/>
            <a:ext cx="1895040" cy="1882440"/>
          </a:xfrm>
          <a:prstGeom prst="rect">
            <a:avLst/>
          </a:prstGeom>
          <a:ln w="0">
            <a:noFill/>
          </a:ln>
        </p:spPr>
      </p:pic>
      <p:sp>
        <p:nvSpPr>
          <p:cNvPr id="805" name="Retângulo 31"/>
          <p:cNvSpPr/>
          <p:nvPr/>
        </p:nvSpPr>
        <p:spPr>
          <a:xfrm>
            <a:off x="7754760" y="5170320"/>
            <a:ext cx="1147680" cy="405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6" name="Retângulo 32"/>
          <p:cNvSpPr/>
          <p:nvPr/>
        </p:nvSpPr>
        <p:spPr>
          <a:xfrm>
            <a:off x="7269840" y="2402640"/>
            <a:ext cx="2118240" cy="3281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7" name="CaixaDeTexto 39"/>
          <p:cNvSpPr/>
          <p:nvPr/>
        </p:nvSpPr>
        <p:spPr>
          <a:xfrm>
            <a:off x="7829280" y="2103120"/>
            <a:ext cx="997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Retângulo 38"/>
          <p:cNvSpPr/>
          <p:nvPr/>
        </p:nvSpPr>
        <p:spPr>
          <a:xfrm>
            <a:off x="7754760" y="4655160"/>
            <a:ext cx="1147680" cy="405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9" name="Retângulo 39"/>
          <p:cNvSpPr/>
          <p:nvPr/>
        </p:nvSpPr>
        <p:spPr>
          <a:xfrm>
            <a:off x="7754760" y="4136400"/>
            <a:ext cx="1147680" cy="405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0" name="Retângulo 40"/>
          <p:cNvSpPr/>
          <p:nvPr/>
        </p:nvSpPr>
        <p:spPr>
          <a:xfrm>
            <a:off x="7754760" y="3637080"/>
            <a:ext cx="1147680" cy="404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1" name="Seta: para a Direita 11"/>
          <p:cNvSpPr/>
          <p:nvPr/>
        </p:nvSpPr>
        <p:spPr>
          <a:xfrm rot="10800000">
            <a:off x="9027360" y="3693600"/>
            <a:ext cx="728640" cy="2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2" name="Imagem 73" descr=""/>
          <p:cNvPicPr/>
          <p:nvPr/>
        </p:nvPicPr>
        <p:blipFill>
          <a:blip r:embed="rId5"/>
          <a:stretch/>
        </p:blipFill>
        <p:spPr>
          <a:xfrm>
            <a:off x="662760" y="1454040"/>
            <a:ext cx="2929680" cy="125244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74" descr=""/>
          <p:cNvPicPr/>
          <p:nvPr/>
        </p:nvPicPr>
        <p:blipFill>
          <a:blip r:embed="rId6"/>
          <a:stretch/>
        </p:blipFill>
        <p:spPr>
          <a:xfrm>
            <a:off x="1816920" y="2859840"/>
            <a:ext cx="2945880" cy="129204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75" descr=""/>
          <p:cNvPicPr/>
          <p:nvPr/>
        </p:nvPicPr>
        <p:blipFill>
          <a:blip r:embed="rId7"/>
          <a:stretch/>
        </p:blipFill>
        <p:spPr>
          <a:xfrm>
            <a:off x="3161520" y="4280040"/>
            <a:ext cx="2905920" cy="1252080"/>
          </a:xfrm>
          <a:prstGeom prst="rect">
            <a:avLst/>
          </a:prstGeom>
          <a:ln w="0">
            <a:noFill/>
          </a:ln>
        </p:spPr>
      </p:pic>
      <p:sp>
        <p:nvSpPr>
          <p:cNvPr id="815" name="Sinal de Multiplicação 1"/>
          <p:cNvSpPr/>
          <p:nvPr/>
        </p:nvSpPr>
        <p:spPr>
          <a:xfrm>
            <a:off x="6822720" y="5949720"/>
            <a:ext cx="488880" cy="41688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6" name="Imagem 76" descr=""/>
          <p:cNvPicPr/>
          <p:nvPr/>
        </p:nvPicPr>
        <p:blipFill>
          <a:blip r:embed="rId8"/>
          <a:stretch/>
        </p:blipFill>
        <p:spPr>
          <a:xfrm>
            <a:off x="4497480" y="5745960"/>
            <a:ext cx="2298600" cy="732600"/>
          </a:xfrm>
          <a:prstGeom prst="rect">
            <a:avLst/>
          </a:prstGeom>
          <a:ln w="0">
            <a:noFill/>
          </a:ln>
        </p:spPr>
      </p:pic>
      <p:pic>
        <p:nvPicPr>
          <p:cNvPr id="817" name="Imagem 77" descr=""/>
          <p:cNvPicPr/>
          <p:nvPr/>
        </p:nvPicPr>
        <p:blipFill>
          <a:blip r:embed="rId9"/>
          <a:stretch/>
        </p:blipFill>
        <p:spPr>
          <a:xfrm>
            <a:off x="678600" y="1467000"/>
            <a:ext cx="2913840" cy="1243440"/>
          </a:xfrm>
          <a:prstGeom prst="rect">
            <a:avLst/>
          </a:prstGeom>
          <a:ln w="0">
            <a:noFill/>
          </a:ln>
        </p:spPr>
      </p:pic>
      <p:pic>
        <p:nvPicPr>
          <p:cNvPr id="818" name="Imagem 78" descr=""/>
          <p:cNvPicPr/>
          <p:nvPr/>
        </p:nvPicPr>
        <p:blipFill>
          <a:blip r:embed="rId10"/>
          <a:stretch/>
        </p:blipFill>
        <p:spPr>
          <a:xfrm>
            <a:off x="1816920" y="2876400"/>
            <a:ext cx="2945880" cy="1292040"/>
          </a:xfrm>
          <a:prstGeom prst="rect">
            <a:avLst/>
          </a:prstGeom>
          <a:ln w="0">
            <a:noFill/>
          </a:ln>
        </p:spPr>
      </p:pic>
      <p:pic>
        <p:nvPicPr>
          <p:cNvPr id="819" name="Imagem 79" descr=""/>
          <p:cNvPicPr/>
          <p:nvPr/>
        </p:nvPicPr>
        <p:blipFill>
          <a:blip r:embed="rId11"/>
          <a:stretch/>
        </p:blipFill>
        <p:spPr>
          <a:xfrm>
            <a:off x="3135240" y="4280040"/>
            <a:ext cx="2937960" cy="1252080"/>
          </a:xfrm>
          <a:prstGeom prst="rect">
            <a:avLst/>
          </a:prstGeom>
          <a:ln w="0">
            <a:noFill/>
          </a:ln>
        </p:spPr>
      </p:pic>
      <p:sp>
        <p:nvSpPr>
          <p:cNvPr id="820" name="Conector: Angulado 11"/>
          <p:cNvSpPr/>
          <p:nvPr/>
        </p:nvSpPr>
        <p:spPr>
          <a:xfrm flipH="1" rot="16200000">
            <a:off x="3515040" y="2485080"/>
            <a:ext cx="460800" cy="31680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1" name="Conector: Angulado 12"/>
          <p:cNvSpPr/>
          <p:nvPr/>
        </p:nvSpPr>
        <p:spPr>
          <a:xfrm flipH="1" rot="16200000">
            <a:off x="4664160" y="3904560"/>
            <a:ext cx="461520" cy="31716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2" name="Conector: Angulado 16"/>
          <p:cNvSpPr/>
          <p:nvPr/>
        </p:nvSpPr>
        <p:spPr>
          <a:xfrm flipH="1" rot="16200000">
            <a:off x="5996880" y="5349600"/>
            <a:ext cx="461520" cy="31716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3" name="CustomShape 23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235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CustomShape 236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6" name="Imagem 69" descr=""/>
          <p:cNvPicPr/>
          <p:nvPr/>
        </p:nvPicPr>
        <p:blipFill>
          <a:blip r:embed="rId1"/>
          <a:stretch/>
        </p:blipFill>
        <p:spPr>
          <a:xfrm>
            <a:off x="1809360" y="2880360"/>
            <a:ext cx="2820600" cy="1216080"/>
          </a:xfrm>
          <a:prstGeom prst="rect">
            <a:avLst/>
          </a:prstGeom>
          <a:ln w="0">
            <a:noFill/>
          </a:ln>
        </p:spPr>
      </p:pic>
      <p:pic>
        <p:nvPicPr>
          <p:cNvPr id="827" name="Imagem 80" descr=""/>
          <p:cNvPicPr/>
          <p:nvPr/>
        </p:nvPicPr>
        <p:blipFill>
          <a:blip r:embed="rId2"/>
          <a:stretch/>
        </p:blipFill>
        <p:spPr>
          <a:xfrm>
            <a:off x="746280" y="1544760"/>
            <a:ext cx="2767680" cy="1208520"/>
          </a:xfrm>
          <a:prstGeom prst="rect">
            <a:avLst/>
          </a:prstGeom>
          <a:ln w="0">
            <a:noFill/>
          </a:ln>
        </p:spPr>
      </p:pic>
      <p:pic>
        <p:nvPicPr>
          <p:cNvPr id="828" name="Imagem 81" descr=""/>
          <p:cNvPicPr/>
          <p:nvPr/>
        </p:nvPicPr>
        <p:blipFill>
          <a:blip r:embed="rId3"/>
          <a:stretch/>
        </p:blipFill>
        <p:spPr>
          <a:xfrm>
            <a:off x="3084840" y="4223520"/>
            <a:ext cx="2790000" cy="119340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5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31080" y="4874760"/>
            <a:ext cx="1794960" cy="1783080"/>
          </a:xfrm>
          <a:prstGeom prst="rect">
            <a:avLst/>
          </a:prstGeom>
          <a:ln w="0">
            <a:noFill/>
          </a:ln>
        </p:spPr>
      </p:pic>
      <p:sp>
        <p:nvSpPr>
          <p:cNvPr id="830" name="CaixaDeTexto 41"/>
          <p:cNvSpPr/>
          <p:nvPr/>
        </p:nvSpPr>
        <p:spPr>
          <a:xfrm>
            <a:off x="924120" y="5090040"/>
            <a:ext cx="266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Retângulo 35"/>
          <p:cNvSpPr/>
          <p:nvPr/>
        </p:nvSpPr>
        <p:spPr>
          <a:xfrm>
            <a:off x="7464240" y="5078520"/>
            <a:ext cx="108720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2" name="Retângulo 36"/>
          <p:cNvSpPr/>
          <p:nvPr/>
        </p:nvSpPr>
        <p:spPr>
          <a:xfrm>
            <a:off x="7004880" y="2456640"/>
            <a:ext cx="2006640" cy="31078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3" name="CaixaDeTexto 42"/>
          <p:cNvSpPr/>
          <p:nvPr/>
        </p:nvSpPr>
        <p:spPr>
          <a:xfrm>
            <a:off x="7539120" y="21729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Retângulo 37"/>
          <p:cNvSpPr/>
          <p:nvPr/>
        </p:nvSpPr>
        <p:spPr>
          <a:xfrm>
            <a:off x="7464240" y="4590360"/>
            <a:ext cx="108720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5" name="Retângulo 41"/>
          <p:cNvSpPr/>
          <p:nvPr/>
        </p:nvSpPr>
        <p:spPr>
          <a:xfrm>
            <a:off x="7464240" y="4098960"/>
            <a:ext cx="108720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6" name="Seta: para a Direita 14"/>
          <p:cNvSpPr/>
          <p:nvPr/>
        </p:nvSpPr>
        <p:spPr>
          <a:xfrm rot="10800000">
            <a:off x="8669880" y="4169880"/>
            <a:ext cx="690120" cy="28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37" name="Imagem 82" descr=""/>
          <p:cNvPicPr/>
          <p:nvPr/>
        </p:nvPicPr>
        <p:blipFill>
          <a:blip r:embed="rId5"/>
          <a:stretch/>
        </p:blipFill>
        <p:spPr>
          <a:xfrm>
            <a:off x="746280" y="1558080"/>
            <a:ext cx="2775240" cy="1186200"/>
          </a:xfrm>
          <a:prstGeom prst="rect">
            <a:avLst/>
          </a:prstGeom>
          <a:ln w="0">
            <a:noFill/>
          </a:ln>
        </p:spPr>
      </p:pic>
      <p:pic>
        <p:nvPicPr>
          <p:cNvPr id="838" name="Imagem 83" descr=""/>
          <p:cNvPicPr/>
          <p:nvPr/>
        </p:nvPicPr>
        <p:blipFill>
          <a:blip r:embed="rId6"/>
          <a:stretch/>
        </p:blipFill>
        <p:spPr>
          <a:xfrm>
            <a:off x="1839600" y="2889720"/>
            <a:ext cx="2790360" cy="1223640"/>
          </a:xfrm>
          <a:prstGeom prst="rect">
            <a:avLst/>
          </a:prstGeom>
          <a:ln w="0">
            <a:noFill/>
          </a:ln>
        </p:spPr>
      </p:pic>
      <p:pic>
        <p:nvPicPr>
          <p:cNvPr id="839" name="Imagem 84" descr=""/>
          <p:cNvPicPr/>
          <p:nvPr/>
        </p:nvPicPr>
        <p:blipFill>
          <a:blip r:embed="rId7"/>
          <a:stretch/>
        </p:blipFill>
        <p:spPr>
          <a:xfrm>
            <a:off x="3113280" y="4235040"/>
            <a:ext cx="2752560" cy="1185840"/>
          </a:xfrm>
          <a:prstGeom prst="rect">
            <a:avLst/>
          </a:prstGeom>
          <a:ln w="0">
            <a:noFill/>
          </a:ln>
        </p:spPr>
      </p:pic>
      <p:pic>
        <p:nvPicPr>
          <p:cNvPr id="840" name="Imagem 85" descr=""/>
          <p:cNvPicPr/>
          <p:nvPr/>
        </p:nvPicPr>
        <p:blipFill>
          <a:blip r:embed="rId8"/>
          <a:stretch/>
        </p:blipFill>
        <p:spPr>
          <a:xfrm>
            <a:off x="761400" y="1570320"/>
            <a:ext cx="2760120" cy="1177920"/>
          </a:xfrm>
          <a:prstGeom prst="rect">
            <a:avLst/>
          </a:prstGeom>
          <a:ln w="0">
            <a:noFill/>
          </a:ln>
        </p:spPr>
      </p:pic>
      <p:pic>
        <p:nvPicPr>
          <p:cNvPr id="841" name="Imagem 86" descr=""/>
          <p:cNvPicPr/>
          <p:nvPr/>
        </p:nvPicPr>
        <p:blipFill>
          <a:blip r:embed="rId9"/>
          <a:stretch/>
        </p:blipFill>
        <p:spPr>
          <a:xfrm>
            <a:off x="1839600" y="2905560"/>
            <a:ext cx="2790360" cy="1223640"/>
          </a:xfrm>
          <a:prstGeom prst="rect">
            <a:avLst/>
          </a:prstGeom>
          <a:ln w="0">
            <a:noFill/>
          </a:ln>
        </p:spPr>
      </p:pic>
      <p:pic>
        <p:nvPicPr>
          <p:cNvPr id="842" name="Imagem 87" descr=""/>
          <p:cNvPicPr/>
          <p:nvPr/>
        </p:nvPicPr>
        <p:blipFill>
          <a:blip r:embed="rId10"/>
          <a:stretch/>
        </p:blipFill>
        <p:spPr>
          <a:xfrm>
            <a:off x="3088440" y="4235040"/>
            <a:ext cx="2782800" cy="1185840"/>
          </a:xfrm>
          <a:prstGeom prst="rect">
            <a:avLst/>
          </a:prstGeom>
          <a:ln w="0">
            <a:noFill/>
          </a:ln>
        </p:spPr>
      </p:pic>
      <p:sp>
        <p:nvSpPr>
          <p:cNvPr id="843" name="CustomShape 234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239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CustomShape 240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6" name="Imagem 88" descr=""/>
          <p:cNvPicPr/>
          <p:nvPr/>
        </p:nvPicPr>
        <p:blipFill>
          <a:blip r:embed="rId1"/>
          <a:stretch/>
        </p:blipFill>
        <p:spPr>
          <a:xfrm>
            <a:off x="1849320" y="2800080"/>
            <a:ext cx="2871720" cy="1238040"/>
          </a:xfrm>
          <a:prstGeom prst="rect">
            <a:avLst/>
          </a:prstGeom>
          <a:ln w="0">
            <a:noFill/>
          </a:ln>
        </p:spPr>
      </p:pic>
      <p:pic>
        <p:nvPicPr>
          <p:cNvPr id="847" name="Imagem 89" descr=""/>
          <p:cNvPicPr/>
          <p:nvPr/>
        </p:nvPicPr>
        <p:blipFill>
          <a:blip r:embed="rId2"/>
          <a:stretch/>
        </p:blipFill>
        <p:spPr>
          <a:xfrm>
            <a:off x="766800" y="1440000"/>
            <a:ext cx="2818080" cy="1230480"/>
          </a:xfrm>
          <a:prstGeom prst="rect">
            <a:avLst/>
          </a:prstGeom>
          <a:ln w="0">
            <a:noFill/>
          </a:ln>
        </p:spPr>
      </p:pic>
      <p:pic>
        <p:nvPicPr>
          <p:cNvPr id="848" name="Picture 5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649440" y="4830840"/>
            <a:ext cx="1827720" cy="1815480"/>
          </a:xfrm>
          <a:prstGeom prst="rect">
            <a:avLst/>
          </a:prstGeom>
          <a:ln w="0">
            <a:noFill/>
          </a:ln>
        </p:spPr>
      </p:pic>
      <p:sp>
        <p:nvSpPr>
          <p:cNvPr id="849" name="CaixaDeTexto 40"/>
          <p:cNvSpPr/>
          <p:nvPr/>
        </p:nvSpPr>
        <p:spPr>
          <a:xfrm>
            <a:off x="950040" y="5050080"/>
            <a:ext cx="266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Retângulo 42"/>
          <p:cNvSpPr/>
          <p:nvPr/>
        </p:nvSpPr>
        <p:spPr>
          <a:xfrm>
            <a:off x="7607160" y="5038200"/>
            <a:ext cx="110700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Retângulo 43"/>
          <p:cNvSpPr/>
          <p:nvPr/>
        </p:nvSpPr>
        <p:spPr>
          <a:xfrm>
            <a:off x="7139160" y="2368440"/>
            <a:ext cx="2043360" cy="31644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2" name="CaixaDeTexto 43"/>
          <p:cNvSpPr/>
          <p:nvPr/>
        </p:nvSpPr>
        <p:spPr>
          <a:xfrm>
            <a:off x="7692120" y="20793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Retângulo 44"/>
          <p:cNvSpPr/>
          <p:nvPr/>
        </p:nvSpPr>
        <p:spPr>
          <a:xfrm>
            <a:off x="7607160" y="4541040"/>
            <a:ext cx="1107000" cy="390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Seta: para a Direita 13"/>
          <p:cNvSpPr/>
          <p:nvPr/>
        </p:nvSpPr>
        <p:spPr>
          <a:xfrm rot="10800000">
            <a:off x="8837280" y="4597920"/>
            <a:ext cx="70272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55" name="Imagem 90" descr=""/>
          <p:cNvPicPr/>
          <p:nvPr/>
        </p:nvPicPr>
        <p:blipFill>
          <a:blip r:embed="rId4"/>
          <a:stretch/>
        </p:blipFill>
        <p:spPr>
          <a:xfrm>
            <a:off x="766800" y="1453680"/>
            <a:ext cx="2825640" cy="1207440"/>
          </a:xfrm>
          <a:prstGeom prst="rect">
            <a:avLst/>
          </a:prstGeom>
          <a:ln w="0">
            <a:noFill/>
          </a:ln>
        </p:spPr>
      </p:pic>
      <p:pic>
        <p:nvPicPr>
          <p:cNvPr id="856" name="Imagem 91" descr=""/>
          <p:cNvPicPr/>
          <p:nvPr/>
        </p:nvPicPr>
        <p:blipFill>
          <a:blip r:embed="rId5"/>
          <a:stretch/>
        </p:blipFill>
        <p:spPr>
          <a:xfrm>
            <a:off x="1879920" y="2809440"/>
            <a:ext cx="2841120" cy="1245960"/>
          </a:xfrm>
          <a:prstGeom prst="rect">
            <a:avLst/>
          </a:prstGeom>
          <a:ln w="0">
            <a:noFill/>
          </a:ln>
        </p:spPr>
      </p:pic>
      <p:pic>
        <p:nvPicPr>
          <p:cNvPr id="857" name="Imagem 92" descr=""/>
          <p:cNvPicPr/>
          <p:nvPr/>
        </p:nvPicPr>
        <p:blipFill>
          <a:blip r:embed="rId6"/>
          <a:stretch/>
        </p:blipFill>
        <p:spPr>
          <a:xfrm>
            <a:off x="782280" y="1465920"/>
            <a:ext cx="2810160" cy="119988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93" descr=""/>
          <p:cNvPicPr/>
          <p:nvPr/>
        </p:nvPicPr>
        <p:blipFill>
          <a:blip r:embed="rId7"/>
          <a:stretch/>
        </p:blipFill>
        <p:spPr>
          <a:xfrm>
            <a:off x="1879920" y="2825640"/>
            <a:ext cx="2841120" cy="1245960"/>
          </a:xfrm>
          <a:prstGeom prst="rect">
            <a:avLst/>
          </a:prstGeom>
          <a:ln w="0">
            <a:noFill/>
          </a:ln>
        </p:spPr>
      </p:pic>
      <p:sp>
        <p:nvSpPr>
          <p:cNvPr id="859" name="Conector: Angulado 15"/>
          <p:cNvSpPr/>
          <p:nvPr/>
        </p:nvSpPr>
        <p:spPr>
          <a:xfrm flipH="1" rot="16200000">
            <a:off x="3516840" y="2447640"/>
            <a:ext cx="444960" cy="3056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0" name="CustomShape 238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243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CustomShape 244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3" name="Imagem 94" descr=""/>
          <p:cNvPicPr/>
          <p:nvPr/>
        </p:nvPicPr>
        <p:blipFill>
          <a:blip r:embed="rId1"/>
          <a:stretch/>
        </p:blipFill>
        <p:spPr>
          <a:xfrm>
            <a:off x="657720" y="1440000"/>
            <a:ext cx="2824920" cy="123372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52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540000" y="4839120"/>
            <a:ext cx="1832400" cy="1820160"/>
          </a:xfrm>
          <a:prstGeom prst="rect">
            <a:avLst/>
          </a:prstGeom>
          <a:ln w="0">
            <a:noFill/>
          </a:ln>
        </p:spPr>
      </p:pic>
      <p:sp>
        <p:nvSpPr>
          <p:cNvPr id="865" name="CaixaDeTexto 45"/>
          <p:cNvSpPr/>
          <p:nvPr/>
        </p:nvSpPr>
        <p:spPr>
          <a:xfrm>
            <a:off x="841680" y="5058720"/>
            <a:ext cx="2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Retângulo 45"/>
          <p:cNvSpPr/>
          <p:nvPr/>
        </p:nvSpPr>
        <p:spPr>
          <a:xfrm>
            <a:off x="7515000" y="5047200"/>
            <a:ext cx="110988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Retângulo 46"/>
          <p:cNvSpPr/>
          <p:nvPr/>
        </p:nvSpPr>
        <p:spPr>
          <a:xfrm>
            <a:off x="7045920" y="2370600"/>
            <a:ext cx="2048400" cy="31723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aixaDeTexto 46"/>
          <p:cNvSpPr/>
          <p:nvPr/>
        </p:nvSpPr>
        <p:spPr>
          <a:xfrm>
            <a:off x="7601040" y="20811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Seta: para a Direita 16"/>
          <p:cNvSpPr/>
          <p:nvPr/>
        </p:nvSpPr>
        <p:spPr>
          <a:xfrm rot="10800000">
            <a:off x="8748360" y="5092200"/>
            <a:ext cx="70416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70" name="Imagem 95" descr=""/>
          <p:cNvPicPr/>
          <p:nvPr/>
        </p:nvPicPr>
        <p:blipFill>
          <a:blip r:embed="rId3"/>
          <a:stretch/>
        </p:blipFill>
        <p:spPr>
          <a:xfrm>
            <a:off x="657720" y="1453680"/>
            <a:ext cx="2832840" cy="1210680"/>
          </a:xfrm>
          <a:prstGeom prst="rect">
            <a:avLst/>
          </a:prstGeom>
          <a:ln w="0">
            <a:noFill/>
          </a:ln>
        </p:spPr>
      </p:pic>
      <p:pic>
        <p:nvPicPr>
          <p:cNvPr id="871" name="Imagem 96" descr=""/>
          <p:cNvPicPr/>
          <p:nvPr/>
        </p:nvPicPr>
        <p:blipFill>
          <a:blip r:embed="rId4"/>
          <a:stretch/>
        </p:blipFill>
        <p:spPr>
          <a:xfrm>
            <a:off x="673200" y="1465920"/>
            <a:ext cx="2817360" cy="1202760"/>
          </a:xfrm>
          <a:prstGeom prst="rect">
            <a:avLst/>
          </a:prstGeom>
          <a:ln w="0">
            <a:noFill/>
          </a:ln>
        </p:spPr>
      </p:pic>
      <p:sp>
        <p:nvSpPr>
          <p:cNvPr id="872" name="CustomShape 242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24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24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5" name="Picture 5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618480" y="4847400"/>
            <a:ext cx="1611720" cy="1810440"/>
          </a:xfrm>
          <a:prstGeom prst="rect">
            <a:avLst/>
          </a:prstGeom>
          <a:ln w="0">
            <a:noFill/>
          </a:ln>
        </p:spPr>
      </p:pic>
      <p:sp>
        <p:nvSpPr>
          <p:cNvPr id="876" name="CaixaDeTexto 44"/>
          <p:cNvSpPr/>
          <p:nvPr/>
        </p:nvSpPr>
        <p:spPr>
          <a:xfrm>
            <a:off x="870840" y="506628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7" name="Imagem 97" descr=""/>
          <p:cNvPicPr/>
          <p:nvPr/>
        </p:nvPicPr>
        <p:blipFill>
          <a:blip r:embed="rId2"/>
          <a:stretch/>
        </p:blipFill>
        <p:spPr>
          <a:xfrm>
            <a:off x="687960" y="1454760"/>
            <a:ext cx="4529880" cy="3024360"/>
          </a:xfrm>
          <a:prstGeom prst="rect">
            <a:avLst/>
          </a:prstGeom>
          <a:ln w="0">
            <a:noFill/>
          </a:ln>
        </p:spPr>
      </p:pic>
      <p:sp>
        <p:nvSpPr>
          <p:cNvPr id="878" name="CaixaDeTexto 47"/>
          <p:cNvSpPr/>
          <p:nvPr/>
        </p:nvSpPr>
        <p:spPr>
          <a:xfrm>
            <a:off x="841680" y="5058720"/>
            <a:ext cx="2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CustomShape 246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250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- Exercícios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CustomShape 251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uma soma recursiva de 0….N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3 + 2 + 1 ou 1 + 2 + 3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5 + 4 + 3 + 2 + 1 ou 1 + 2 + 3 + 4 + 5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908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o Fibonacci Iterativo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CustomShape 252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253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255"/>
          <p:cNvSpPr/>
          <p:nvPr/>
        </p:nvSpPr>
        <p:spPr>
          <a:xfrm>
            <a:off x="360000" y="360000"/>
            <a:ext cx="935100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vs Iteração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CustomShape 256"/>
          <p:cNvSpPr/>
          <p:nvPr/>
        </p:nvSpPr>
        <p:spPr>
          <a:xfrm>
            <a:off x="360000" y="1980000"/>
            <a:ext cx="9171000" cy="46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Cada situação demanda uma abordagem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Via de regra, a recursão apresenta </a:t>
            </a:r>
            <a:r>
              <a:rPr b="0" i="1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overhead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em relação a iterativa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No entanto, veremos que em algumas situações a aplicação de recursão é sugestiva (i.e Caminhamento em Árvores)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CustomShape 257"/>
          <p:cNvSpPr/>
          <p:nvPr/>
        </p:nvSpPr>
        <p:spPr>
          <a:xfrm>
            <a:off x="7608600" y="6886080"/>
            <a:ext cx="227628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CustomShape 258"/>
          <p:cNvSpPr/>
          <p:nvPr/>
        </p:nvSpPr>
        <p:spPr>
          <a:xfrm>
            <a:off x="897120" y="6886080"/>
            <a:ext cx="6438240" cy="3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8" name="Imagem 9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782640" y="4125600"/>
            <a:ext cx="3787920" cy="1585440"/>
          </a:xfrm>
          <a:prstGeom prst="rect">
            <a:avLst/>
          </a:prstGeom>
          <a:ln w="0">
            <a:noFill/>
          </a:ln>
        </p:spPr>
      </p:pic>
      <p:pic>
        <p:nvPicPr>
          <p:cNvPr id="889" name="Imagem 99" descr=""/>
          <p:cNvPicPr/>
          <p:nvPr/>
        </p:nvPicPr>
        <p:blipFill>
          <a:blip r:embed="rId2"/>
          <a:stretch/>
        </p:blipFill>
        <p:spPr>
          <a:xfrm>
            <a:off x="5975280" y="4317120"/>
            <a:ext cx="2154240" cy="99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" descr=""/>
          <p:cNvPicPr/>
          <p:nvPr/>
        </p:nvPicPr>
        <p:blipFill>
          <a:blip r:embed="rId1"/>
          <a:stretch/>
        </p:blipFill>
        <p:spPr>
          <a:xfrm>
            <a:off x="2057400" y="2743560"/>
            <a:ext cx="6172200" cy="4114440"/>
          </a:xfrm>
          <a:prstGeom prst="rect">
            <a:avLst/>
          </a:prstGeom>
          <a:ln w="0">
            <a:noFill/>
          </a:ln>
        </p:spPr>
      </p:pic>
      <p:sp>
        <p:nvSpPr>
          <p:cNvPr id="891" name="CustomShape 11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Quick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115"/>
          <p:cNvSpPr/>
          <p:nvPr/>
        </p:nvSpPr>
        <p:spPr>
          <a:xfrm>
            <a:off x="360000" y="1656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Dividir e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Conquistar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de forma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recursiva,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selecionando um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elemento como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pivô em cada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iteração e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reorganizando a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sublista de modo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que todos os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elementos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menores que o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pivô fiquem à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sua esquerda e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os maiores à sua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direita,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garantindo a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ordenação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progressiva do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vetor até que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todas as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sublistas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estejam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corretamente </a:t>
            </a: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posicionadas.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CustomShape 116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CustomShape 117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22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CustomShape 12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CustomShape 12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"/>
          <p:cNvSpPr/>
          <p:nvPr/>
        </p:nvSpPr>
        <p:spPr>
          <a:xfrm>
            <a:off x="669600" y="5715000"/>
            <a:ext cx="27583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9" name="" descr=""/>
          <p:cNvPicPr/>
          <p:nvPr/>
        </p:nvPicPr>
        <p:blipFill>
          <a:blip r:embed="rId1"/>
          <a:stretch/>
        </p:blipFill>
        <p:spPr>
          <a:xfrm>
            <a:off x="57600" y="1600200"/>
            <a:ext cx="4759200" cy="2971800"/>
          </a:xfrm>
          <a:prstGeom prst="rect">
            <a:avLst/>
          </a:prstGeom>
          <a:ln w="0">
            <a:noFill/>
          </a:ln>
        </p:spPr>
      </p:pic>
      <p:pic>
        <p:nvPicPr>
          <p:cNvPr id="900" name="" descr=""/>
          <p:cNvPicPr/>
          <p:nvPr/>
        </p:nvPicPr>
        <p:blipFill>
          <a:blip r:embed="rId2"/>
          <a:stretch/>
        </p:blipFill>
        <p:spPr>
          <a:xfrm>
            <a:off x="5065200" y="1636200"/>
            <a:ext cx="4219560" cy="475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80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83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CustomShape 84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11" descr=""/>
          <p:cNvPicPr/>
          <p:nvPr/>
        </p:nvPicPr>
        <p:blipFill>
          <a:blip r:embed="rId1"/>
          <a:stretch/>
        </p:blipFill>
        <p:spPr>
          <a:xfrm>
            <a:off x="445320" y="1483920"/>
            <a:ext cx="5954040" cy="187992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12" descr=""/>
          <p:cNvPicPr/>
          <p:nvPr/>
        </p:nvPicPr>
        <p:blipFill>
          <a:blip r:embed="rId2"/>
          <a:stretch/>
        </p:blipFill>
        <p:spPr>
          <a:xfrm>
            <a:off x="6586200" y="1828800"/>
            <a:ext cx="3242160" cy="2609640"/>
          </a:xfrm>
          <a:prstGeom prst="rect">
            <a:avLst/>
          </a:prstGeom>
          <a:ln w="0">
            <a:noFill/>
          </a:ln>
        </p:spPr>
      </p:pic>
      <p:pic>
        <p:nvPicPr>
          <p:cNvPr id="419" name="Picture 13" descr=""/>
          <p:cNvPicPr/>
          <p:nvPr/>
        </p:nvPicPr>
        <p:blipFill>
          <a:blip r:embed="rId3"/>
          <a:stretch/>
        </p:blipFill>
        <p:spPr>
          <a:xfrm>
            <a:off x="6593400" y="4628520"/>
            <a:ext cx="2970360" cy="177084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15" descr=""/>
          <p:cNvPicPr/>
          <p:nvPr/>
        </p:nvPicPr>
        <p:blipFill>
          <a:blip r:embed="rId4"/>
          <a:stretch/>
        </p:blipFill>
        <p:spPr>
          <a:xfrm>
            <a:off x="1620720" y="5234400"/>
            <a:ext cx="3850920" cy="1098360"/>
          </a:xfrm>
          <a:prstGeom prst="rect">
            <a:avLst/>
          </a:prstGeom>
          <a:ln w="0">
            <a:noFill/>
          </a:ln>
        </p:spPr>
      </p:pic>
      <p:pic>
        <p:nvPicPr>
          <p:cNvPr id="421" name="Picture 16" descr=""/>
          <p:cNvPicPr/>
          <p:nvPr/>
        </p:nvPicPr>
        <p:blipFill>
          <a:blip r:embed="rId5"/>
          <a:stretch/>
        </p:blipFill>
        <p:spPr>
          <a:xfrm>
            <a:off x="1143000" y="3316320"/>
            <a:ext cx="4893840" cy="1940040"/>
          </a:xfrm>
          <a:prstGeom prst="rect">
            <a:avLst/>
          </a:prstGeom>
          <a:ln w="0">
            <a:noFill/>
          </a:ln>
        </p:spPr>
      </p:pic>
      <p:pic>
        <p:nvPicPr>
          <p:cNvPr id="422" name="Picture 14" descr=""/>
          <p:cNvPicPr/>
          <p:nvPr/>
        </p:nvPicPr>
        <p:blipFill>
          <a:blip r:embed="rId6"/>
          <a:srcRect l="0" t="30358" r="0" b="23361"/>
          <a:stretch/>
        </p:blipFill>
        <p:spPr>
          <a:xfrm>
            <a:off x="1312200" y="6067440"/>
            <a:ext cx="4642560" cy="6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86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87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CustomShape 88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Picture 17" descr=""/>
          <p:cNvPicPr/>
          <p:nvPr/>
        </p:nvPicPr>
        <p:blipFill>
          <a:blip r:embed="rId1"/>
          <a:stretch/>
        </p:blipFill>
        <p:spPr>
          <a:xfrm>
            <a:off x="194400" y="1627920"/>
            <a:ext cx="5747760" cy="212904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18" descr=""/>
          <p:cNvPicPr/>
          <p:nvPr/>
        </p:nvPicPr>
        <p:blipFill>
          <a:blip r:embed="rId2"/>
          <a:stretch/>
        </p:blipFill>
        <p:spPr>
          <a:xfrm>
            <a:off x="5715000" y="1627920"/>
            <a:ext cx="4140000" cy="490572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19" descr=""/>
          <p:cNvPicPr/>
          <p:nvPr/>
        </p:nvPicPr>
        <p:blipFill>
          <a:blip r:embed="rId3"/>
          <a:stretch/>
        </p:blipFill>
        <p:spPr>
          <a:xfrm>
            <a:off x="457200" y="4005360"/>
            <a:ext cx="5054400" cy="14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94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95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2" name="CustomShape 96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Picture 22" descr=""/>
          <p:cNvPicPr/>
          <p:nvPr/>
        </p:nvPicPr>
        <p:blipFill>
          <a:blip r:embed="rId1"/>
          <a:stretch/>
        </p:blipFill>
        <p:spPr>
          <a:xfrm>
            <a:off x="0" y="1417320"/>
            <a:ext cx="5001840" cy="338184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23" descr=""/>
          <p:cNvPicPr/>
          <p:nvPr/>
        </p:nvPicPr>
        <p:blipFill>
          <a:blip r:embed="rId2"/>
          <a:stretch/>
        </p:blipFill>
        <p:spPr>
          <a:xfrm>
            <a:off x="4620600" y="2743200"/>
            <a:ext cx="5051160" cy="176904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24" descr=""/>
          <p:cNvPicPr/>
          <p:nvPr/>
        </p:nvPicPr>
        <p:blipFill>
          <a:blip r:embed="rId3"/>
          <a:stretch/>
        </p:blipFill>
        <p:spPr>
          <a:xfrm>
            <a:off x="4620600" y="4527360"/>
            <a:ext cx="4979160" cy="210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98"/>
          <p:cNvSpPr/>
          <p:nvPr/>
        </p:nvSpPr>
        <p:spPr>
          <a:xfrm>
            <a:off x="360000" y="360000"/>
            <a:ext cx="9343800" cy="8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Facial Expression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99"/>
          <p:cNvSpPr/>
          <p:nvPr/>
        </p:nvSpPr>
        <p:spPr>
          <a:xfrm>
            <a:off x="360000" y="1627920"/>
            <a:ext cx="9163800" cy="46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CustomShape 100"/>
          <p:cNvSpPr/>
          <p:nvPr/>
        </p:nvSpPr>
        <p:spPr>
          <a:xfrm>
            <a:off x="7608600" y="6886080"/>
            <a:ext cx="2269080" cy="3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937800" y="6889320"/>
            <a:ext cx="64393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Picture 25" descr=""/>
          <p:cNvPicPr/>
          <p:nvPr/>
        </p:nvPicPr>
        <p:blipFill>
          <a:blip r:embed="rId1"/>
          <a:stretch/>
        </p:blipFill>
        <p:spPr>
          <a:xfrm>
            <a:off x="116280" y="1676520"/>
            <a:ext cx="5825880" cy="2028240"/>
          </a:xfrm>
          <a:prstGeom prst="rect">
            <a:avLst/>
          </a:prstGeom>
          <a:ln w="0">
            <a:noFill/>
          </a:ln>
        </p:spPr>
      </p:pic>
      <p:pic>
        <p:nvPicPr>
          <p:cNvPr id="442" name="Picture 26" descr=""/>
          <p:cNvPicPr/>
          <p:nvPr/>
        </p:nvPicPr>
        <p:blipFill>
          <a:blip r:embed="rId2"/>
          <a:stretch/>
        </p:blipFill>
        <p:spPr>
          <a:xfrm>
            <a:off x="349920" y="4114800"/>
            <a:ext cx="5135040" cy="154440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27" descr=""/>
          <p:cNvPicPr/>
          <p:nvPr/>
        </p:nvPicPr>
        <p:blipFill>
          <a:blip r:embed="rId3"/>
          <a:stretch/>
        </p:blipFill>
        <p:spPr>
          <a:xfrm>
            <a:off x="5715000" y="1828800"/>
            <a:ext cx="4113360" cy="288864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28" descr=""/>
          <p:cNvPicPr/>
          <p:nvPr/>
        </p:nvPicPr>
        <p:blipFill>
          <a:blip r:embed="rId4"/>
          <a:stretch/>
        </p:blipFill>
        <p:spPr>
          <a:xfrm>
            <a:off x="6512760" y="4767120"/>
            <a:ext cx="2517480" cy="163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</TotalTime>
  <Application>LibreOffice/24.2.7.2$Linux_X86_64 LibreOffice_project/420$Build-2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2025-08-14T21:44:38Z</cp:lastPrinted>
  <dcterms:modified xsi:type="dcterms:W3CDTF">2025-08-15T10:46:21Z</dcterms:modified>
  <cp:revision>162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